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0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3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0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4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11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9984942" y="8123270"/>
            <a:ext cx="31515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87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291508" y="8317885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9715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371" y="3369011"/>
            <a:ext cx="8082608" cy="3016967"/>
          </a:xfrm>
          <a:prstGeom prst="rect">
            <a:avLst/>
          </a:prstGeom>
        </p:spPr>
      </p:pic>
      <p:pic>
        <p:nvPicPr>
          <p:cNvPr id="209715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6971" y="0"/>
            <a:ext cx="5292049" cy="2062640"/>
          </a:xfrm>
          <a:prstGeom prst="rect">
            <a:avLst/>
          </a:prstGeom>
        </p:spPr>
      </p:pic>
      <p:sp>
        <p:nvSpPr>
          <p:cNvPr id="1048655" name="TextBox 1048654"/>
          <p:cNvSpPr txBox="1"/>
          <p:nvPr/>
        </p:nvSpPr>
        <p:spPr>
          <a:xfrm>
            <a:off x="3057746" y="2337748"/>
            <a:ext cx="8555134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</a:rPr>
              <a:t>प्रस्तुतिपत्रक</a:t>
            </a:r>
            <a:r>
              <a:rPr lang="en-US" sz="4000" b="1" dirty="0">
                <a:solidFill>
                  <a:srgbClr val="FF0000"/>
                </a:solidFill>
              </a:rPr>
              <a:t> 2/2   (PPT 2/2)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0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1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29" name="Straight Connector 3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88" y="993396"/>
            <a:ext cx="4923042" cy="4692086"/>
          </a:xfrm>
          <a:prstGeom prst="rect">
            <a:avLst/>
          </a:prstGeom>
        </p:spPr>
      </p:pic>
      <p:pic>
        <p:nvPicPr>
          <p:cNvPr id="2097155" name="Picture 4" descr="A picture containing bedroom, room, umbrella  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354" y="1185984"/>
            <a:ext cx="3962400" cy="4306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3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4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30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18" y="979796"/>
            <a:ext cx="5194348" cy="4996260"/>
          </a:xfrm>
          <a:prstGeom prst="rect">
            <a:avLst/>
          </a:prstGeom>
        </p:spPr>
      </p:pic>
      <p:pic>
        <p:nvPicPr>
          <p:cNvPr id="2097157" name="Picture 3" descr="A picture containing text  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0891" y="822589"/>
            <a:ext cx="5037141" cy="50371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Custom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SHIVAM SHARMA</dc:creator>
  <cp:lastModifiedBy>User</cp:lastModifiedBy>
  <cp:revision>1</cp:revision>
  <dcterms:created xsi:type="dcterms:W3CDTF">2020-07-24T11:11:26Z</dcterms:created>
  <dcterms:modified xsi:type="dcterms:W3CDTF">2020-07-30T21:00:47Z</dcterms:modified>
</cp:coreProperties>
</file>