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FECA93-AB62-4549-895A-9B4D418650BD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043DF9E3-08E8-42B9-A999-1A29AFD1013A}">
      <dgm:prSet/>
      <dgm:spPr/>
      <dgm:t>
        <a:bodyPr/>
        <a:lstStyle/>
        <a:p>
          <a:pPr rtl="0"/>
          <a:r>
            <a:rPr lang="en-US" smtClean="0"/>
            <a:t>DOCTORS’ADVICE</a:t>
          </a:r>
          <a:endParaRPr lang="en-IN"/>
        </a:p>
      </dgm:t>
    </dgm:pt>
    <dgm:pt modelId="{2CFF7CCE-F5FB-43AE-87B8-0EE2A3E5251E}" type="parTrans" cxnId="{15D5B5DA-2652-4EBA-8673-088D3871F6EE}">
      <dgm:prSet/>
      <dgm:spPr/>
      <dgm:t>
        <a:bodyPr/>
        <a:lstStyle/>
        <a:p>
          <a:endParaRPr lang="en-IN"/>
        </a:p>
      </dgm:t>
    </dgm:pt>
    <dgm:pt modelId="{7395D408-DB8A-47F2-AECE-EB14C0F54750}" type="sibTrans" cxnId="{15D5B5DA-2652-4EBA-8673-088D3871F6EE}">
      <dgm:prSet/>
      <dgm:spPr/>
      <dgm:t>
        <a:bodyPr/>
        <a:lstStyle/>
        <a:p>
          <a:endParaRPr lang="en-IN"/>
        </a:p>
      </dgm:t>
    </dgm:pt>
    <dgm:pt modelId="{FD52D58F-EC8C-462B-804B-D7B7D3BF9582}">
      <dgm:prSet/>
      <dgm:spPr/>
      <dgm:t>
        <a:bodyPr/>
        <a:lstStyle/>
        <a:p>
          <a:r>
            <a:rPr lang="en-US" dirty="0" smtClean="0">
              <a:solidFill>
                <a:srgbClr val="FFC000"/>
              </a:solidFill>
            </a:rPr>
            <a:t>DOCTOR ADVICED EFFECTIVE TREATMENT</a:t>
          </a:r>
          <a:endParaRPr lang="en-IN" dirty="0">
            <a:solidFill>
              <a:srgbClr val="FFC000"/>
            </a:solidFill>
          </a:endParaRPr>
        </a:p>
      </dgm:t>
    </dgm:pt>
    <dgm:pt modelId="{CF8190E9-4747-43E7-85A6-ED8FF34A106F}" type="parTrans" cxnId="{E79B5F6B-504D-4FB2-8089-695C94EB487D}">
      <dgm:prSet/>
      <dgm:spPr/>
      <dgm:t>
        <a:bodyPr/>
        <a:lstStyle/>
        <a:p>
          <a:endParaRPr lang="en-IN"/>
        </a:p>
      </dgm:t>
    </dgm:pt>
    <dgm:pt modelId="{1D8151AD-10E9-47D7-900D-4A2FF210E7E9}" type="sibTrans" cxnId="{E79B5F6B-504D-4FB2-8089-695C94EB487D}">
      <dgm:prSet/>
      <dgm:spPr/>
      <dgm:t>
        <a:bodyPr/>
        <a:lstStyle/>
        <a:p>
          <a:endParaRPr lang="en-IN"/>
        </a:p>
      </dgm:t>
    </dgm:pt>
    <dgm:pt modelId="{0E1DC453-EF0A-4B01-8243-05515236BBBE}" type="pres">
      <dgm:prSet presAssocID="{55FECA93-AB62-4549-895A-9B4D418650B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3E5F3586-3312-4269-9389-5AE8952F5D6B}" type="pres">
      <dgm:prSet presAssocID="{043DF9E3-08E8-42B9-A999-1A29AFD1013A}" presName="composite" presStyleCnt="0"/>
      <dgm:spPr/>
    </dgm:pt>
    <dgm:pt modelId="{E0CCA388-37AA-4966-9652-72D41F4DDAB6}" type="pres">
      <dgm:prSet presAssocID="{043DF9E3-08E8-42B9-A999-1A29AFD1013A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D4C6491-B801-46F4-9CAA-EE98C4D4005E}" type="pres">
      <dgm:prSet presAssocID="{043DF9E3-08E8-42B9-A999-1A29AFD1013A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72D799E7-4BD1-40FE-A17D-88739408A4B6}" type="presOf" srcId="{FD52D58F-EC8C-462B-804B-D7B7D3BF9582}" destId="{0D4C6491-B801-46F4-9CAA-EE98C4D4005E}" srcOrd="0" destOrd="0" presId="urn:microsoft.com/office/officeart/2005/8/layout/chevron2"/>
    <dgm:cxn modelId="{15D5B5DA-2652-4EBA-8673-088D3871F6EE}" srcId="{55FECA93-AB62-4549-895A-9B4D418650BD}" destId="{043DF9E3-08E8-42B9-A999-1A29AFD1013A}" srcOrd="0" destOrd="0" parTransId="{2CFF7CCE-F5FB-43AE-87B8-0EE2A3E5251E}" sibTransId="{7395D408-DB8A-47F2-AECE-EB14C0F54750}"/>
    <dgm:cxn modelId="{CEA39CF8-F9DE-41E0-937A-545CF8F39B94}" type="presOf" srcId="{043DF9E3-08E8-42B9-A999-1A29AFD1013A}" destId="{E0CCA388-37AA-4966-9652-72D41F4DDAB6}" srcOrd="0" destOrd="0" presId="urn:microsoft.com/office/officeart/2005/8/layout/chevron2"/>
    <dgm:cxn modelId="{82124B8C-7480-481C-B57B-643424F9FEFA}" type="presOf" srcId="{55FECA93-AB62-4549-895A-9B4D418650BD}" destId="{0E1DC453-EF0A-4B01-8243-05515236BBBE}" srcOrd="0" destOrd="0" presId="urn:microsoft.com/office/officeart/2005/8/layout/chevron2"/>
    <dgm:cxn modelId="{E79B5F6B-504D-4FB2-8089-695C94EB487D}" srcId="{043DF9E3-08E8-42B9-A999-1A29AFD1013A}" destId="{FD52D58F-EC8C-462B-804B-D7B7D3BF9582}" srcOrd="0" destOrd="0" parTransId="{CF8190E9-4747-43E7-85A6-ED8FF34A106F}" sibTransId="{1D8151AD-10E9-47D7-900D-4A2FF210E7E9}"/>
    <dgm:cxn modelId="{AFF75CEF-83A7-400B-BDED-34B997152C81}" type="presParOf" srcId="{0E1DC453-EF0A-4B01-8243-05515236BBBE}" destId="{3E5F3586-3312-4269-9389-5AE8952F5D6B}" srcOrd="0" destOrd="0" presId="urn:microsoft.com/office/officeart/2005/8/layout/chevron2"/>
    <dgm:cxn modelId="{51E34DFA-D9C5-4E28-AF84-C7916237B992}" type="presParOf" srcId="{3E5F3586-3312-4269-9389-5AE8952F5D6B}" destId="{E0CCA388-37AA-4966-9652-72D41F4DDAB6}" srcOrd="0" destOrd="0" presId="urn:microsoft.com/office/officeart/2005/8/layout/chevron2"/>
    <dgm:cxn modelId="{16AC4341-163C-489C-A5B0-3F46759E4E5B}" type="presParOf" srcId="{3E5F3586-3312-4269-9389-5AE8952F5D6B}" destId="{0D4C6491-B801-46F4-9CAA-EE98C4D4005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5595F9-6A49-4672-857E-296C749B4368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EB81255B-3622-45EB-B932-B38A1B9CD424}">
      <dgm:prSet/>
      <dgm:spPr/>
      <dgm:t>
        <a:bodyPr/>
        <a:lstStyle/>
        <a:p>
          <a:pPr rtl="0"/>
          <a:r>
            <a:rPr lang="en-US" dirty="0" smtClean="0"/>
            <a:t>DENIAL TO NORMAL LIFE</a:t>
          </a:r>
          <a:endParaRPr lang="en-IN" dirty="0"/>
        </a:p>
      </dgm:t>
    </dgm:pt>
    <dgm:pt modelId="{CA6C4C33-EB94-4E50-957E-2775467603BF}" type="parTrans" cxnId="{27DC8B46-DDE4-4B20-AA93-05A4583B2F25}">
      <dgm:prSet/>
      <dgm:spPr/>
      <dgm:t>
        <a:bodyPr/>
        <a:lstStyle/>
        <a:p>
          <a:endParaRPr lang="en-IN"/>
        </a:p>
      </dgm:t>
    </dgm:pt>
    <dgm:pt modelId="{8857EB2F-D11F-4975-B79C-4E8C3CCE6A18}" type="sibTrans" cxnId="{27DC8B46-DDE4-4B20-AA93-05A4583B2F25}">
      <dgm:prSet/>
      <dgm:spPr/>
      <dgm:t>
        <a:bodyPr/>
        <a:lstStyle/>
        <a:p>
          <a:endParaRPr lang="en-IN"/>
        </a:p>
      </dgm:t>
    </dgm:pt>
    <dgm:pt modelId="{4B6910B5-5A17-47A8-BFE2-F1907C268D77}" type="pres">
      <dgm:prSet presAssocID="{E95595F9-6A49-4672-857E-296C749B4368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58185758-2CB3-45C8-8ACD-BEDA7F78C3A0}" type="pres">
      <dgm:prSet presAssocID="{EB81255B-3622-45EB-B932-B38A1B9CD424}" presName="horFlow" presStyleCnt="0"/>
      <dgm:spPr/>
    </dgm:pt>
    <dgm:pt modelId="{E64F3108-0F33-4E7E-B50B-210DA73FE200}" type="pres">
      <dgm:prSet presAssocID="{EB81255B-3622-45EB-B932-B38A1B9CD424}" presName="bigChev" presStyleLbl="node1" presStyleIdx="0" presStyleCnt="1"/>
      <dgm:spPr/>
      <dgm:t>
        <a:bodyPr/>
        <a:lstStyle/>
        <a:p>
          <a:endParaRPr lang="en-IN"/>
        </a:p>
      </dgm:t>
    </dgm:pt>
  </dgm:ptLst>
  <dgm:cxnLst>
    <dgm:cxn modelId="{FF39D3E5-0072-4438-9B34-B942245B93F5}" type="presOf" srcId="{E95595F9-6A49-4672-857E-296C749B4368}" destId="{4B6910B5-5A17-47A8-BFE2-F1907C268D77}" srcOrd="0" destOrd="0" presId="urn:microsoft.com/office/officeart/2005/8/layout/lProcess3"/>
    <dgm:cxn modelId="{5920121B-B839-4FD3-8111-94DE3632DF80}" type="presOf" srcId="{EB81255B-3622-45EB-B932-B38A1B9CD424}" destId="{E64F3108-0F33-4E7E-B50B-210DA73FE200}" srcOrd="0" destOrd="0" presId="urn:microsoft.com/office/officeart/2005/8/layout/lProcess3"/>
    <dgm:cxn modelId="{27DC8B46-DDE4-4B20-AA93-05A4583B2F25}" srcId="{E95595F9-6A49-4672-857E-296C749B4368}" destId="{EB81255B-3622-45EB-B932-B38A1B9CD424}" srcOrd="0" destOrd="0" parTransId="{CA6C4C33-EB94-4E50-957E-2775467603BF}" sibTransId="{8857EB2F-D11F-4975-B79C-4E8C3CCE6A18}"/>
    <dgm:cxn modelId="{7F02D1ED-0109-4099-AEA5-2BD114B230D5}" type="presParOf" srcId="{4B6910B5-5A17-47A8-BFE2-F1907C268D77}" destId="{58185758-2CB3-45C8-8ACD-BEDA7F78C3A0}" srcOrd="0" destOrd="0" presId="urn:microsoft.com/office/officeart/2005/8/layout/lProcess3"/>
    <dgm:cxn modelId="{2F86F603-7301-45B8-B9C5-9FAEF6F4F2CF}" type="presParOf" srcId="{58185758-2CB3-45C8-8ACD-BEDA7F78C3A0}" destId="{E64F3108-0F33-4E7E-B50B-210DA73FE200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1A6CCA-80EF-4420-9A49-16BF5E2A669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7482C486-64E1-4060-8207-D4CC2EAD8C97}">
      <dgm:prSet phldrT="[Text]"/>
      <dgm:spPr>
        <a:effectLst/>
      </dgm:spPr>
      <dgm:t>
        <a:bodyPr/>
        <a:lstStyle/>
        <a:p>
          <a:r>
            <a:rPr lang="en-US" dirty="0" smtClean="0"/>
            <a:t>SAEEDA’S MOTHER WAS SICK.</a:t>
          </a:r>
          <a:endParaRPr lang="en-IN" dirty="0"/>
        </a:p>
      </dgm:t>
    </dgm:pt>
    <dgm:pt modelId="{B05F37DD-BA51-4D57-924F-B4E10FD892C6}" type="parTrans" cxnId="{07889972-FBE5-4FA1-BC3A-02E048C62B3D}">
      <dgm:prSet/>
      <dgm:spPr/>
      <dgm:t>
        <a:bodyPr/>
        <a:lstStyle/>
        <a:p>
          <a:endParaRPr lang="en-IN"/>
        </a:p>
      </dgm:t>
    </dgm:pt>
    <dgm:pt modelId="{DF7D3838-73A4-4915-93A9-8932E86FB64D}" type="sibTrans" cxnId="{07889972-FBE5-4FA1-BC3A-02E048C62B3D}">
      <dgm:prSet/>
      <dgm:spPr/>
      <dgm:t>
        <a:bodyPr/>
        <a:lstStyle/>
        <a:p>
          <a:endParaRPr lang="en-IN"/>
        </a:p>
      </dgm:t>
    </dgm:pt>
    <dgm:pt modelId="{B50B26C3-41F2-4879-B63D-F17EDBE7AC16}">
      <dgm:prSet phldrT="[Text]"/>
      <dgm:spPr>
        <a:effectLst/>
      </dgm:spPr>
      <dgm:t>
        <a:bodyPr/>
        <a:lstStyle/>
        <a:p>
          <a:r>
            <a:rPr lang="en-US" dirty="0" smtClean="0"/>
            <a:t>TREATED BY MANY PHYSICIANS.</a:t>
          </a:r>
          <a:endParaRPr lang="en-IN" dirty="0"/>
        </a:p>
      </dgm:t>
    </dgm:pt>
    <dgm:pt modelId="{6A4B7604-FE64-4C54-A6C3-C64A31899D02}" type="parTrans" cxnId="{CC6A1643-3B61-4291-965E-8D549F910F17}">
      <dgm:prSet/>
      <dgm:spPr/>
      <dgm:t>
        <a:bodyPr/>
        <a:lstStyle/>
        <a:p>
          <a:endParaRPr lang="en-IN"/>
        </a:p>
      </dgm:t>
    </dgm:pt>
    <dgm:pt modelId="{5281CA80-DE02-4DC7-B3F0-DA4CEE35A4B3}" type="sibTrans" cxnId="{CC6A1643-3B61-4291-965E-8D549F910F17}">
      <dgm:prSet/>
      <dgm:spPr/>
      <dgm:t>
        <a:bodyPr/>
        <a:lstStyle/>
        <a:p>
          <a:endParaRPr lang="en-IN"/>
        </a:p>
      </dgm:t>
    </dgm:pt>
    <dgm:pt modelId="{8AA7F345-D908-45D0-908A-4F5B316FBEC3}">
      <dgm:prSet phldrT="[Text]"/>
      <dgm:spPr>
        <a:effectLst/>
      </dgm:spPr>
      <dgm:t>
        <a:bodyPr/>
        <a:lstStyle/>
        <a:p>
          <a:r>
            <a:rPr lang="en-US" dirty="0" smtClean="0"/>
            <a:t>SPENT HUGE MONEY BUT NO RELIEF</a:t>
          </a:r>
          <a:endParaRPr lang="en-IN" dirty="0"/>
        </a:p>
      </dgm:t>
    </dgm:pt>
    <dgm:pt modelId="{E63CA691-EDB1-421B-839D-62CEC0EECD18}" type="parTrans" cxnId="{09AF0FB3-10C5-4C4F-8AEB-477FF40A7DC9}">
      <dgm:prSet/>
      <dgm:spPr/>
      <dgm:t>
        <a:bodyPr/>
        <a:lstStyle/>
        <a:p>
          <a:endParaRPr lang="en-IN"/>
        </a:p>
      </dgm:t>
    </dgm:pt>
    <dgm:pt modelId="{EA558959-5B13-4328-8755-0549BD5FDE85}" type="sibTrans" cxnId="{09AF0FB3-10C5-4C4F-8AEB-477FF40A7DC9}">
      <dgm:prSet/>
      <dgm:spPr/>
      <dgm:t>
        <a:bodyPr/>
        <a:lstStyle/>
        <a:p>
          <a:endParaRPr lang="en-IN"/>
        </a:p>
      </dgm:t>
    </dgm:pt>
    <dgm:pt modelId="{46ED3420-00B4-44D9-883D-DAA0ED93BFA3}" type="pres">
      <dgm:prSet presAssocID="{E61A6CCA-80EF-4420-9A49-16BF5E2A669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3EC8E772-2FEE-4730-AC39-14BA81AFC3FE}" type="pres">
      <dgm:prSet presAssocID="{7482C486-64E1-4060-8207-D4CC2EAD8C97}" presName="parentLin" presStyleCnt="0"/>
      <dgm:spPr/>
    </dgm:pt>
    <dgm:pt modelId="{89D23672-19CA-42EE-8E9E-17EBF51D0AF9}" type="pres">
      <dgm:prSet presAssocID="{7482C486-64E1-4060-8207-D4CC2EAD8C97}" presName="parentLeftMargin" presStyleLbl="node1" presStyleIdx="0" presStyleCnt="3"/>
      <dgm:spPr/>
      <dgm:t>
        <a:bodyPr/>
        <a:lstStyle/>
        <a:p>
          <a:endParaRPr lang="en-IN"/>
        </a:p>
      </dgm:t>
    </dgm:pt>
    <dgm:pt modelId="{87B12BCA-5107-4225-B4F1-4C68241B28BF}" type="pres">
      <dgm:prSet presAssocID="{7482C486-64E1-4060-8207-D4CC2EAD8C9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2F1927A-729A-4424-AA73-AC6152931119}" type="pres">
      <dgm:prSet presAssocID="{7482C486-64E1-4060-8207-D4CC2EAD8C97}" presName="negativeSpace" presStyleCnt="0"/>
      <dgm:spPr/>
    </dgm:pt>
    <dgm:pt modelId="{A1194072-2A95-4636-B3B9-AF6B6328A698}" type="pres">
      <dgm:prSet presAssocID="{7482C486-64E1-4060-8207-D4CC2EAD8C97}" presName="childText" presStyleLbl="conFgAcc1" presStyleIdx="0" presStyleCnt="3">
        <dgm:presLayoutVars>
          <dgm:bulletEnabled val="1"/>
        </dgm:presLayoutVars>
      </dgm:prSet>
      <dgm:spPr/>
    </dgm:pt>
    <dgm:pt modelId="{0ECBF2A3-0FD7-4499-92E9-6ED61B54DEFD}" type="pres">
      <dgm:prSet presAssocID="{DF7D3838-73A4-4915-93A9-8932E86FB64D}" presName="spaceBetweenRectangles" presStyleCnt="0"/>
      <dgm:spPr/>
    </dgm:pt>
    <dgm:pt modelId="{C4095CE0-49E2-4E0A-889B-6632816DC8CD}" type="pres">
      <dgm:prSet presAssocID="{B50B26C3-41F2-4879-B63D-F17EDBE7AC16}" presName="parentLin" presStyleCnt="0"/>
      <dgm:spPr/>
    </dgm:pt>
    <dgm:pt modelId="{B011F049-FF19-4501-AF58-10A0F0F1904C}" type="pres">
      <dgm:prSet presAssocID="{B50B26C3-41F2-4879-B63D-F17EDBE7AC16}" presName="parentLeftMargin" presStyleLbl="node1" presStyleIdx="0" presStyleCnt="3"/>
      <dgm:spPr/>
      <dgm:t>
        <a:bodyPr/>
        <a:lstStyle/>
        <a:p>
          <a:endParaRPr lang="en-IN"/>
        </a:p>
      </dgm:t>
    </dgm:pt>
    <dgm:pt modelId="{FBF68514-1B8D-4C6F-9F02-404448224E42}" type="pres">
      <dgm:prSet presAssocID="{B50B26C3-41F2-4879-B63D-F17EDBE7AC1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55841EC-3975-48B0-B795-7C17E6647EBD}" type="pres">
      <dgm:prSet presAssocID="{B50B26C3-41F2-4879-B63D-F17EDBE7AC16}" presName="negativeSpace" presStyleCnt="0"/>
      <dgm:spPr/>
    </dgm:pt>
    <dgm:pt modelId="{3E546E3F-BC9E-409C-B237-A6F62F7E76EA}" type="pres">
      <dgm:prSet presAssocID="{B50B26C3-41F2-4879-B63D-F17EDBE7AC16}" presName="childText" presStyleLbl="conFgAcc1" presStyleIdx="1" presStyleCnt="3">
        <dgm:presLayoutVars>
          <dgm:bulletEnabled val="1"/>
        </dgm:presLayoutVars>
      </dgm:prSet>
      <dgm:spPr/>
    </dgm:pt>
    <dgm:pt modelId="{B1B03C1D-9D8C-477B-BB0F-A524E6849EEF}" type="pres">
      <dgm:prSet presAssocID="{5281CA80-DE02-4DC7-B3F0-DA4CEE35A4B3}" presName="spaceBetweenRectangles" presStyleCnt="0"/>
      <dgm:spPr/>
    </dgm:pt>
    <dgm:pt modelId="{7C0EE403-5487-482F-A54C-14D13570A120}" type="pres">
      <dgm:prSet presAssocID="{8AA7F345-D908-45D0-908A-4F5B316FBEC3}" presName="parentLin" presStyleCnt="0"/>
      <dgm:spPr/>
    </dgm:pt>
    <dgm:pt modelId="{CE092081-C552-4ED9-9028-3028542FB089}" type="pres">
      <dgm:prSet presAssocID="{8AA7F345-D908-45D0-908A-4F5B316FBEC3}" presName="parentLeftMargin" presStyleLbl="node1" presStyleIdx="1" presStyleCnt="3"/>
      <dgm:spPr/>
      <dgm:t>
        <a:bodyPr/>
        <a:lstStyle/>
        <a:p>
          <a:endParaRPr lang="en-IN"/>
        </a:p>
      </dgm:t>
    </dgm:pt>
    <dgm:pt modelId="{152E8B32-A8A8-40CC-812F-37D09C31E16D}" type="pres">
      <dgm:prSet presAssocID="{8AA7F345-D908-45D0-908A-4F5B316FBEC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F7838BA-6679-4147-8E7B-58E8C6810827}" type="pres">
      <dgm:prSet presAssocID="{8AA7F345-D908-45D0-908A-4F5B316FBEC3}" presName="negativeSpace" presStyleCnt="0"/>
      <dgm:spPr/>
    </dgm:pt>
    <dgm:pt modelId="{17CC6256-8195-449E-8E73-CD91D5CD50B4}" type="pres">
      <dgm:prSet presAssocID="{8AA7F345-D908-45D0-908A-4F5B316FBEC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FB784A3-0851-497F-8D37-A31CB7AF7D0E}" type="presOf" srcId="{E61A6CCA-80EF-4420-9A49-16BF5E2A6692}" destId="{46ED3420-00B4-44D9-883D-DAA0ED93BFA3}" srcOrd="0" destOrd="0" presId="urn:microsoft.com/office/officeart/2005/8/layout/list1"/>
    <dgm:cxn modelId="{09AF0FB3-10C5-4C4F-8AEB-477FF40A7DC9}" srcId="{E61A6CCA-80EF-4420-9A49-16BF5E2A6692}" destId="{8AA7F345-D908-45D0-908A-4F5B316FBEC3}" srcOrd="2" destOrd="0" parTransId="{E63CA691-EDB1-421B-839D-62CEC0EECD18}" sibTransId="{EA558959-5B13-4328-8755-0549BD5FDE85}"/>
    <dgm:cxn modelId="{A0A5222F-5A2A-4F0D-BA74-E1C8913D1FDA}" type="presOf" srcId="{8AA7F345-D908-45D0-908A-4F5B316FBEC3}" destId="{CE092081-C552-4ED9-9028-3028542FB089}" srcOrd="0" destOrd="0" presId="urn:microsoft.com/office/officeart/2005/8/layout/list1"/>
    <dgm:cxn modelId="{D1F47EB8-D087-4D27-B98C-C80DC71ED4C8}" type="presOf" srcId="{B50B26C3-41F2-4879-B63D-F17EDBE7AC16}" destId="{FBF68514-1B8D-4C6F-9F02-404448224E42}" srcOrd="1" destOrd="0" presId="urn:microsoft.com/office/officeart/2005/8/layout/list1"/>
    <dgm:cxn modelId="{CC880CB1-1351-4751-8271-9CD67F9B20F0}" type="presOf" srcId="{7482C486-64E1-4060-8207-D4CC2EAD8C97}" destId="{87B12BCA-5107-4225-B4F1-4C68241B28BF}" srcOrd="1" destOrd="0" presId="urn:microsoft.com/office/officeart/2005/8/layout/list1"/>
    <dgm:cxn modelId="{59425CAF-5C2C-4E3E-ACD8-2D10DB2A8F10}" type="presOf" srcId="{8AA7F345-D908-45D0-908A-4F5B316FBEC3}" destId="{152E8B32-A8A8-40CC-812F-37D09C31E16D}" srcOrd="1" destOrd="0" presId="urn:microsoft.com/office/officeart/2005/8/layout/list1"/>
    <dgm:cxn modelId="{CC6A1643-3B61-4291-965E-8D549F910F17}" srcId="{E61A6CCA-80EF-4420-9A49-16BF5E2A6692}" destId="{B50B26C3-41F2-4879-B63D-F17EDBE7AC16}" srcOrd="1" destOrd="0" parTransId="{6A4B7604-FE64-4C54-A6C3-C64A31899D02}" sibTransId="{5281CA80-DE02-4DC7-B3F0-DA4CEE35A4B3}"/>
    <dgm:cxn modelId="{83C04259-99BE-4955-8EF9-B8F6978A44D1}" type="presOf" srcId="{B50B26C3-41F2-4879-B63D-F17EDBE7AC16}" destId="{B011F049-FF19-4501-AF58-10A0F0F1904C}" srcOrd="0" destOrd="0" presId="urn:microsoft.com/office/officeart/2005/8/layout/list1"/>
    <dgm:cxn modelId="{D88DA10B-359F-4AE0-8F68-66790C72E498}" type="presOf" srcId="{7482C486-64E1-4060-8207-D4CC2EAD8C97}" destId="{89D23672-19CA-42EE-8E9E-17EBF51D0AF9}" srcOrd="0" destOrd="0" presId="urn:microsoft.com/office/officeart/2005/8/layout/list1"/>
    <dgm:cxn modelId="{07889972-FBE5-4FA1-BC3A-02E048C62B3D}" srcId="{E61A6CCA-80EF-4420-9A49-16BF5E2A6692}" destId="{7482C486-64E1-4060-8207-D4CC2EAD8C97}" srcOrd="0" destOrd="0" parTransId="{B05F37DD-BA51-4D57-924F-B4E10FD892C6}" sibTransId="{DF7D3838-73A4-4915-93A9-8932E86FB64D}"/>
    <dgm:cxn modelId="{8ED7FD27-FEF8-49DA-A8CF-23FFDBE8BD6D}" type="presParOf" srcId="{46ED3420-00B4-44D9-883D-DAA0ED93BFA3}" destId="{3EC8E772-2FEE-4730-AC39-14BA81AFC3FE}" srcOrd="0" destOrd="0" presId="urn:microsoft.com/office/officeart/2005/8/layout/list1"/>
    <dgm:cxn modelId="{F780B258-40D1-43AE-BD7C-EDF022E5F0EC}" type="presParOf" srcId="{3EC8E772-2FEE-4730-AC39-14BA81AFC3FE}" destId="{89D23672-19CA-42EE-8E9E-17EBF51D0AF9}" srcOrd="0" destOrd="0" presId="urn:microsoft.com/office/officeart/2005/8/layout/list1"/>
    <dgm:cxn modelId="{98A2EBF9-744E-4565-B7A1-2E5DEA7DF8FE}" type="presParOf" srcId="{3EC8E772-2FEE-4730-AC39-14BA81AFC3FE}" destId="{87B12BCA-5107-4225-B4F1-4C68241B28BF}" srcOrd="1" destOrd="0" presId="urn:microsoft.com/office/officeart/2005/8/layout/list1"/>
    <dgm:cxn modelId="{8D09C024-3E03-4F7B-9854-1EA1F65D9EDF}" type="presParOf" srcId="{46ED3420-00B4-44D9-883D-DAA0ED93BFA3}" destId="{A2F1927A-729A-4424-AA73-AC6152931119}" srcOrd="1" destOrd="0" presId="urn:microsoft.com/office/officeart/2005/8/layout/list1"/>
    <dgm:cxn modelId="{1EE841EF-2CB0-4EA4-969D-375A75E32A00}" type="presParOf" srcId="{46ED3420-00B4-44D9-883D-DAA0ED93BFA3}" destId="{A1194072-2A95-4636-B3B9-AF6B6328A698}" srcOrd="2" destOrd="0" presId="urn:microsoft.com/office/officeart/2005/8/layout/list1"/>
    <dgm:cxn modelId="{4F4B9635-9109-450E-8625-010D55270A6B}" type="presParOf" srcId="{46ED3420-00B4-44D9-883D-DAA0ED93BFA3}" destId="{0ECBF2A3-0FD7-4499-92E9-6ED61B54DEFD}" srcOrd="3" destOrd="0" presId="urn:microsoft.com/office/officeart/2005/8/layout/list1"/>
    <dgm:cxn modelId="{C4966EA4-D472-4013-9786-439D13279688}" type="presParOf" srcId="{46ED3420-00B4-44D9-883D-DAA0ED93BFA3}" destId="{C4095CE0-49E2-4E0A-889B-6632816DC8CD}" srcOrd="4" destOrd="0" presId="urn:microsoft.com/office/officeart/2005/8/layout/list1"/>
    <dgm:cxn modelId="{B4AF0079-6C0E-44F6-9557-2CD8D845A299}" type="presParOf" srcId="{C4095CE0-49E2-4E0A-889B-6632816DC8CD}" destId="{B011F049-FF19-4501-AF58-10A0F0F1904C}" srcOrd="0" destOrd="0" presId="urn:microsoft.com/office/officeart/2005/8/layout/list1"/>
    <dgm:cxn modelId="{8DAC2325-736A-4B16-BD58-2164DAEDAF46}" type="presParOf" srcId="{C4095CE0-49E2-4E0A-889B-6632816DC8CD}" destId="{FBF68514-1B8D-4C6F-9F02-404448224E42}" srcOrd="1" destOrd="0" presId="urn:microsoft.com/office/officeart/2005/8/layout/list1"/>
    <dgm:cxn modelId="{16F60F05-C43C-4A62-A384-47A20D13C62A}" type="presParOf" srcId="{46ED3420-00B4-44D9-883D-DAA0ED93BFA3}" destId="{755841EC-3975-48B0-B795-7C17E6647EBD}" srcOrd="5" destOrd="0" presId="urn:microsoft.com/office/officeart/2005/8/layout/list1"/>
    <dgm:cxn modelId="{31ED35B0-D9CE-438F-BC1F-2671A042F1AA}" type="presParOf" srcId="{46ED3420-00B4-44D9-883D-DAA0ED93BFA3}" destId="{3E546E3F-BC9E-409C-B237-A6F62F7E76EA}" srcOrd="6" destOrd="0" presId="urn:microsoft.com/office/officeart/2005/8/layout/list1"/>
    <dgm:cxn modelId="{69DCA2B3-1375-4863-869C-60DA5CEF99E9}" type="presParOf" srcId="{46ED3420-00B4-44D9-883D-DAA0ED93BFA3}" destId="{B1B03C1D-9D8C-477B-BB0F-A524E6849EEF}" srcOrd="7" destOrd="0" presId="urn:microsoft.com/office/officeart/2005/8/layout/list1"/>
    <dgm:cxn modelId="{EB04BEF9-1E82-48AA-9E5C-76DB41494DD4}" type="presParOf" srcId="{46ED3420-00B4-44D9-883D-DAA0ED93BFA3}" destId="{7C0EE403-5487-482F-A54C-14D13570A120}" srcOrd="8" destOrd="0" presId="urn:microsoft.com/office/officeart/2005/8/layout/list1"/>
    <dgm:cxn modelId="{159B83B0-5134-4B74-BA22-EBA894281C84}" type="presParOf" srcId="{7C0EE403-5487-482F-A54C-14D13570A120}" destId="{CE092081-C552-4ED9-9028-3028542FB089}" srcOrd="0" destOrd="0" presId="urn:microsoft.com/office/officeart/2005/8/layout/list1"/>
    <dgm:cxn modelId="{E314D61F-C5E6-414A-A55B-4B6F85FB52C9}" type="presParOf" srcId="{7C0EE403-5487-482F-A54C-14D13570A120}" destId="{152E8B32-A8A8-40CC-812F-37D09C31E16D}" srcOrd="1" destOrd="0" presId="urn:microsoft.com/office/officeart/2005/8/layout/list1"/>
    <dgm:cxn modelId="{38A53588-8324-4E57-9735-7278DE7ED0E9}" type="presParOf" srcId="{46ED3420-00B4-44D9-883D-DAA0ED93BFA3}" destId="{1F7838BA-6679-4147-8E7B-58E8C6810827}" srcOrd="9" destOrd="0" presId="urn:microsoft.com/office/officeart/2005/8/layout/list1"/>
    <dgm:cxn modelId="{52DC1236-ED23-4B6A-8655-0755058D339B}" type="presParOf" srcId="{46ED3420-00B4-44D9-883D-DAA0ED93BFA3}" destId="{17CC6256-8195-449E-8E73-CD91D5CD50B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CCA388-37AA-4966-9652-72D41F4DDAB6}">
      <dsp:nvSpPr>
        <dsp:cNvPr id="0" name=""/>
        <dsp:cNvSpPr/>
      </dsp:nvSpPr>
      <dsp:spPr>
        <a:xfrm rot="5400000">
          <a:off x="-171449" y="171449"/>
          <a:ext cx="1143000" cy="8001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smtClean="0"/>
            <a:t>DOCTORS’ADVICE</a:t>
          </a:r>
          <a:endParaRPr lang="en-IN" sz="700" kern="1200"/>
        </a:p>
      </dsp:txBody>
      <dsp:txXfrm rot="-5400000">
        <a:off x="1" y="400049"/>
        <a:ext cx="800100" cy="342900"/>
      </dsp:txXfrm>
    </dsp:sp>
    <dsp:sp modelId="{0D4C6491-B801-46F4-9CAA-EE98C4D4005E}">
      <dsp:nvSpPr>
        <dsp:cNvPr id="0" name=""/>
        <dsp:cNvSpPr/>
      </dsp:nvSpPr>
      <dsp:spPr>
        <a:xfrm rot="5400000">
          <a:off x="4143375" y="-3343275"/>
          <a:ext cx="742950" cy="74295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>
              <a:solidFill>
                <a:srgbClr val="FFC000"/>
              </a:solidFill>
            </a:rPr>
            <a:t>DOCTOR ADVICED EFFECTIVE TREATMENT</a:t>
          </a:r>
          <a:endParaRPr lang="en-IN" sz="3000" kern="1200" dirty="0">
            <a:solidFill>
              <a:srgbClr val="FFC000"/>
            </a:solidFill>
          </a:endParaRPr>
        </a:p>
      </dsp:txBody>
      <dsp:txXfrm rot="-5400000">
        <a:off x="800100" y="36268"/>
        <a:ext cx="7393232" cy="6704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4F3108-0F33-4E7E-B50B-210DA73FE200}">
      <dsp:nvSpPr>
        <dsp:cNvPr id="0" name=""/>
        <dsp:cNvSpPr/>
      </dsp:nvSpPr>
      <dsp:spPr>
        <a:xfrm>
          <a:off x="2686273" y="89"/>
          <a:ext cx="2857053" cy="11428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DENIAL TO NORMAL LIFE</a:t>
          </a:r>
          <a:endParaRPr lang="en-IN" sz="2700" kern="1200" dirty="0"/>
        </a:p>
      </dsp:txBody>
      <dsp:txXfrm>
        <a:off x="3257684" y="89"/>
        <a:ext cx="1714232" cy="11428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194072-2A95-4636-B3B9-AF6B6328A698}">
      <dsp:nvSpPr>
        <dsp:cNvPr id="0" name=""/>
        <dsp:cNvSpPr/>
      </dsp:nvSpPr>
      <dsp:spPr>
        <a:xfrm>
          <a:off x="0" y="1223819"/>
          <a:ext cx="3749675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B12BCA-5107-4225-B4F1-4C68241B28BF}">
      <dsp:nvSpPr>
        <dsp:cNvPr id="0" name=""/>
        <dsp:cNvSpPr/>
      </dsp:nvSpPr>
      <dsp:spPr>
        <a:xfrm>
          <a:off x="187483" y="913859"/>
          <a:ext cx="2624772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210" tIns="0" rIns="9921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SAEEDA’S MOTHER WAS SICK.</a:t>
          </a:r>
          <a:endParaRPr lang="en-IN" sz="2100" kern="1200" dirty="0"/>
        </a:p>
      </dsp:txBody>
      <dsp:txXfrm>
        <a:off x="217745" y="944121"/>
        <a:ext cx="2564248" cy="559396"/>
      </dsp:txXfrm>
    </dsp:sp>
    <dsp:sp modelId="{3E546E3F-BC9E-409C-B237-A6F62F7E76EA}">
      <dsp:nvSpPr>
        <dsp:cNvPr id="0" name=""/>
        <dsp:cNvSpPr/>
      </dsp:nvSpPr>
      <dsp:spPr>
        <a:xfrm>
          <a:off x="0" y="2176380"/>
          <a:ext cx="3749675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F68514-1B8D-4C6F-9F02-404448224E42}">
      <dsp:nvSpPr>
        <dsp:cNvPr id="0" name=""/>
        <dsp:cNvSpPr/>
      </dsp:nvSpPr>
      <dsp:spPr>
        <a:xfrm>
          <a:off x="187483" y="1866419"/>
          <a:ext cx="2624772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210" tIns="0" rIns="9921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TREATED BY MANY PHYSICIANS.</a:t>
          </a:r>
          <a:endParaRPr lang="en-IN" sz="2100" kern="1200" dirty="0"/>
        </a:p>
      </dsp:txBody>
      <dsp:txXfrm>
        <a:off x="217745" y="1896681"/>
        <a:ext cx="2564248" cy="559396"/>
      </dsp:txXfrm>
    </dsp:sp>
    <dsp:sp modelId="{17CC6256-8195-449E-8E73-CD91D5CD50B4}">
      <dsp:nvSpPr>
        <dsp:cNvPr id="0" name=""/>
        <dsp:cNvSpPr/>
      </dsp:nvSpPr>
      <dsp:spPr>
        <a:xfrm>
          <a:off x="0" y="3128940"/>
          <a:ext cx="3749675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2E8B32-A8A8-40CC-812F-37D09C31E16D}">
      <dsp:nvSpPr>
        <dsp:cNvPr id="0" name=""/>
        <dsp:cNvSpPr/>
      </dsp:nvSpPr>
      <dsp:spPr>
        <a:xfrm>
          <a:off x="187483" y="2818980"/>
          <a:ext cx="2624772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210" tIns="0" rIns="9921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SPENT HUGE MONEY BUT NO RELIEF</a:t>
          </a:r>
          <a:endParaRPr lang="en-IN" sz="2100" kern="1200" dirty="0"/>
        </a:p>
      </dsp:txBody>
      <dsp:txXfrm>
        <a:off x="217745" y="2849242"/>
        <a:ext cx="2564248" cy="5593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2948-5E06-4486-930B-053E501B9A2E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876B0EE-24AD-4879-AAAB-D2FB42A6A2F6}" type="slidenum">
              <a:rPr lang="en-IN" smtClean="0"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2948-5E06-4486-930B-053E501B9A2E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B0EE-24AD-4879-AAAB-D2FB42A6A2F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2948-5E06-4486-930B-053E501B9A2E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B0EE-24AD-4879-AAAB-D2FB42A6A2F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2948-5E06-4486-930B-053E501B9A2E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B0EE-24AD-4879-AAAB-D2FB42A6A2F6}" type="slidenum">
              <a:rPr lang="en-IN" smtClean="0"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2948-5E06-4486-930B-053E501B9A2E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876B0EE-24AD-4879-AAAB-D2FB42A6A2F6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2948-5E06-4486-930B-053E501B9A2E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B0EE-24AD-4879-AAAB-D2FB42A6A2F6}" type="slidenum">
              <a:rPr lang="en-IN" smtClean="0"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2948-5E06-4486-930B-053E501B9A2E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B0EE-24AD-4879-AAAB-D2FB42A6A2F6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2948-5E06-4486-930B-053E501B9A2E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B0EE-24AD-4879-AAAB-D2FB42A6A2F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2948-5E06-4486-930B-053E501B9A2E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B0EE-24AD-4879-AAAB-D2FB42A6A2F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2948-5E06-4486-930B-053E501B9A2E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B0EE-24AD-4879-AAAB-D2FB42A6A2F6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2948-5E06-4486-930B-053E501B9A2E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876B0EE-24AD-4879-AAAB-D2FB42A6A2F6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0052948-5E06-4486-930B-053E501B9A2E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876B0EE-24AD-4879-AAAB-D2FB42A6A2F6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SOME DAYS NO SUN LIGHT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SAEEDA WORRIED AND SIGNED CONTRACT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SUNLIGHT RUSHED TO THE EARTH AS THEY AGREED TO SAEEDA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B0F0"/>
                </a:solidFill>
              </a:rPr>
              <a:t>SAEEDA’S CONTRACT WITH THE SUN LIGHT</a:t>
            </a:r>
            <a:endParaRPr lang="en-IN" sz="3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008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58432607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00B0F0"/>
                </a:solidFill>
              </a:rPr>
              <a:t>LEAVE THE SMALL ROOM AND SHIFT TO SPACIOUS ROOM.</a:t>
            </a:r>
          </a:p>
          <a:p>
            <a:r>
              <a:rPr lang="en-US" sz="4000" dirty="0" smtClean="0">
                <a:solidFill>
                  <a:srgbClr val="00B050"/>
                </a:solidFill>
              </a:rPr>
              <a:t>ROOM MUST BE AIRY AND SUN LIGHTED</a:t>
            </a:r>
          </a:p>
          <a:p>
            <a:r>
              <a:rPr lang="en-US" sz="4000" dirty="0" smtClean="0">
                <a:solidFill>
                  <a:srgbClr val="00B050"/>
                </a:solidFill>
              </a:rPr>
              <a:t>EAT HEALTHY AND ANY FOOD</a:t>
            </a:r>
          </a:p>
          <a:p>
            <a:r>
              <a:rPr lang="en-US" sz="4000" dirty="0" smtClean="0">
                <a:solidFill>
                  <a:srgbClr val="C00000"/>
                </a:solidFill>
              </a:rPr>
              <a:t>SIT IN THE SUNLIGHT ONE HOUR EVERYDAY</a:t>
            </a:r>
            <a:endParaRPr lang="en-IN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600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89923259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5400" dirty="0" smtClean="0">
                <a:solidFill>
                  <a:srgbClr val="C00000"/>
                </a:solidFill>
              </a:rPr>
              <a:t>FORBIDDEN NORMAL FOOD</a:t>
            </a:r>
          </a:p>
          <a:p>
            <a:r>
              <a:rPr lang="en-US" sz="5400" dirty="0" smtClean="0">
                <a:solidFill>
                  <a:srgbClr val="00B050"/>
                </a:solidFill>
              </a:rPr>
              <a:t>STAYED IN A SMALL ROOM</a:t>
            </a:r>
          </a:p>
          <a:p>
            <a:r>
              <a:rPr lang="en-US" sz="5400" dirty="0" smtClean="0">
                <a:solidFill>
                  <a:srgbClr val="7030A0"/>
                </a:solidFill>
              </a:rPr>
              <a:t>WINDOWS CLOSED, NO LIGHT AND AIR</a:t>
            </a:r>
          </a:p>
          <a:p>
            <a:endParaRPr lang="en-IN" sz="5400" dirty="0"/>
          </a:p>
        </p:txBody>
      </p:sp>
    </p:spTree>
    <p:extLst>
      <p:ext uri="{BB962C8B-B14F-4D97-AF65-F5344CB8AC3E}">
        <p14:creationId xmlns:p14="http://schemas.microsoft.com/office/powerpoint/2010/main" val="899002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 smtClean="0"/>
              <a:t>SAEEDA’S MOTHER</a:t>
            </a:r>
            <a:endParaRPr lang="en-IN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15794469"/>
              </p:ext>
            </p:extLst>
          </p:nvPr>
        </p:nvGraphicFramePr>
        <p:xfrm>
          <a:off x="914400" y="1447800"/>
          <a:ext cx="3749675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CONSULTED BY THE SPECIALIST.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PRESCRIBED COSTLY MEDICINES.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LOT OF MONEY WAS SPENT.</a:t>
            </a:r>
          </a:p>
          <a:p>
            <a:r>
              <a:rPr lang="en-US" dirty="0" smtClean="0"/>
              <a:t>NO IMPROVEMENT IN HER HEALTH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324162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41</TotalTime>
  <Words>117</Words>
  <Application>Microsoft Office PowerPoint</Application>
  <PresentationFormat>On-screen Show (4:3)</PresentationFormat>
  <Paragraphs>22</Paragraphs>
  <Slides>4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Equity</vt:lpstr>
      <vt:lpstr>SAEEDA’S CONTRACT WITH THE SUN LIGHT</vt:lpstr>
      <vt:lpstr>PowerPoint Presentation</vt:lpstr>
      <vt:lpstr>PowerPoint Presentation</vt:lpstr>
      <vt:lpstr>SAEEDA’S MOTHER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Aecs</dc:creator>
  <cp:lastModifiedBy>Aecs</cp:lastModifiedBy>
  <cp:revision>7</cp:revision>
  <dcterms:created xsi:type="dcterms:W3CDTF">2020-10-09T07:33:02Z</dcterms:created>
  <dcterms:modified xsi:type="dcterms:W3CDTF">2020-10-15T06:22:42Z</dcterms:modified>
</cp:coreProperties>
</file>