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8" r:id="rId3"/>
    <p:sldId id="264" r:id="rId4"/>
    <p:sldId id="259" r:id="rId5"/>
    <p:sldId id="261" r:id="rId6"/>
    <p:sldId id="263" r:id="rId7"/>
    <p:sldId id="265" r:id="rId8"/>
    <p:sldId id="267"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4819D34-8D10-45D1-888D-0D452A69BA75}" type="datetimeFigureOut">
              <a:rPr lang="en-IN" smtClean="0"/>
              <a:t>04-11-2020</a:t>
            </a:fld>
            <a:endParaRPr lang="en-IN"/>
          </a:p>
        </p:txBody>
      </p:sp>
      <p:sp>
        <p:nvSpPr>
          <p:cNvPr id="5" name="Footer Placeholder 4"/>
          <p:cNvSpPr>
            <a:spLocks noGrp="1"/>
          </p:cNvSpPr>
          <p:nvPr>
            <p:ph type="ftr" sz="quarter" idx="11"/>
          </p:nvPr>
        </p:nvSpPr>
        <p:spPr>
          <a:xfrm>
            <a:off x="914400" y="4323846"/>
            <a:ext cx="4880610" cy="365125"/>
          </a:xfrm>
        </p:spPr>
        <p:txBody>
          <a:bodyPr/>
          <a:lstStyle/>
          <a:p>
            <a:endParaRPr lang="en-IN"/>
          </a:p>
        </p:txBody>
      </p:sp>
      <p:sp>
        <p:nvSpPr>
          <p:cNvPr id="6" name="Slide Number Placeholder 5"/>
          <p:cNvSpPr>
            <a:spLocks noGrp="1"/>
          </p:cNvSpPr>
          <p:nvPr>
            <p:ph type="sldNum" sz="quarter" idx="12"/>
          </p:nvPr>
        </p:nvSpPr>
        <p:spPr>
          <a:xfrm>
            <a:off x="6057900" y="1430867"/>
            <a:ext cx="2171700" cy="365125"/>
          </a:xfrm>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114753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53984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a:xfrm>
            <a:off x="594360" y="381001"/>
            <a:ext cx="4830656" cy="365125"/>
          </a:xfrm>
        </p:spPr>
        <p:txBody>
          <a:bodyPr/>
          <a:lstStyle/>
          <a:p>
            <a:endParaRPr lang="en-IN"/>
          </a:p>
        </p:txBody>
      </p:sp>
      <p:sp>
        <p:nvSpPr>
          <p:cNvPr id="7" name="Slide Number Placeholder 6"/>
          <p:cNvSpPr>
            <a:spLocks noGrp="1"/>
          </p:cNvSpPr>
          <p:nvPr>
            <p:ph type="sldNum" sz="quarter" idx="12"/>
          </p:nvPr>
        </p:nvSpPr>
        <p:spPr>
          <a:xfrm>
            <a:off x="7882466" y="381001"/>
            <a:ext cx="667174" cy="365125"/>
          </a:xfrm>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405883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a:xfrm>
            <a:off x="594360" y="379438"/>
            <a:ext cx="4830656" cy="365125"/>
          </a:xfrm>
        </p:spPr>
        <p:txBody>
          <a:bodyPr/>
          <a:lstStyle/>
          <a:p>
            <a:endParaRPr lang="en-IN"/>
          </a:p>
        </p:txBody>
      </p:sp>
      <p:sp>
        <p:nvSpPr>
          <p:cNvPr id="7" name="Slide Number Placeholder 6"/>
          <p:cNvSpPr>
            <a:spLocks noGrp="1"/>
          </p:cNvSpPr>
          <p:nvPr>
            <p:ph type="sldNum" sz="quarter" idx="12"/>
          </p:nvPr>
        </p:nvSpPr>
        <p:spPr>
          <a:xfrm>
            <a:off x="7882466" y="381001"/>
            <a:ext cx="667174" cy="365125"/>
          </a:xfrm>
        </p:spPr>
        <p:txBody>
          <a:bodyPr/>
          <a:lstStyle/>
          <a:p>
            <a:fld id="{6BB6D663-4950-4CE5-B722-4EF45BBF1600}" type="slidenum">
              <a:rPr lang="en-IN" smtClean="0"/>
              <a:t>‹#›</a:t>
            </a:fld>
            <a:endParaRPr lang="en-IN"/>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1509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a:xfrm>
            <a:off x="594360" y="378884"/>
            <a:ext cx="4830656" cy="365125"/>
          </a:xfrm>
        </p:spPr>
        <p:txBody>
          <a:bodyPr/>
          <a:lstStyle/>
          <a:p>
            <a:endParaRPr lang="en-IN"/>
          </a:p>
        </p:txBody>
      </p:sp>
      <p:sp>
        <p:nvSpPr>
          <p:cNvPr id="7" name="Slide Number Placeholder 6"/>
          <p:cNvSpPr>
            <a:spLocks noGrp="1"/>
          </p:cNvSpPr>
          <p:nvPr>
            <p:ph type="sldNum" sz="quarter" idx="12"/>
          </p:nvPr>
        </p:nvSpPr>
        <p:spPr>
          <a:xfrm>
            <a:off x="7882466" y="381001"/>
            <a:ext cx="667174" cy="365125"/>
          </a:xfrm>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406889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819D34-8D10-45D1-888D-0D452A69BA75}"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137052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819D34-8D10-45D1-888D-0D452A69BA75}"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76191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19D34-8D10-45D1-888D-0D452A69BA75}"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06910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4819D34-8D10-45D1-888D-0D452A69BA75}" type="datetimeFigureOut">
              <a:rPr lang="en-IN" smtClean="0"/>
              <a:t>04-11-2020</a:t>
            </a:fld>
            <a:endParaRPr lang="en-IN"/>
          </a:p>
        </p:txBody>
      </p:sp>
      <p:sp>
        <p:nvSpPr>
          <p:cNvPr id="5" name="Footer Placeholder 4"/>
          <p:cNvSpPr>
            <a:spLocks noGrp="1"/>
          </p:cNvSpPr>
          <p:nvPr>
            <p:ph type="ftr" sz="quarter" idx="11"/>
          </p:nvPr>
        </p:nvSpPr>
        <p:spPr>
          <a:xfrm>
            <a:off x="594360" y="381001"/>
            <a:ext cx="4830656" cy="365125"/>
          </a:xfrm>
        </p:spPr>
        <p:txBody>
          <a:bodyPr/>
          <a:lstStyle/>
          <a:p>
            <a:endParaRPr lang="en-IN"/>
          </a:p>
        </p:txBody>
      </p:sp>
      <p:sp>
        <p:nvSpPr>
          <p:cNvPr id="6" name="Slide Number Placeholder 5"/>
          <p:cNvSpPr>
            <a:spLocks noGrp="1"/>
          </p:cNvSpPr>
          <p:nvPr>
            <p:ph type="sldNum" sz="quarter" idx="12"/>
          </p:nvPr>
        </p:nvSpPr>
        <p:spPr>
          <a:xfrm>
            <a:off x="7882466" y="381001"/>
            <a:ext cx="667174" cy="365125"/>
          </a:xfrm>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244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19D34-8D10-45D1-888D-0D452A69BA75}"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243949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4819D34-8D10-45D1-888D-0D452A69BA75}" type="datetimeFigureOut">
              <a:rPr lang="en-IN" smtClean="0"/>
              <a:t>04-11-2020</a:t>
            </a:fld>
            <a:endParaRPr lang="en-IN"/>
          </a:p>
        </p:txBody>
      </p:sp>
      <p:sp>
        <p:nvSpPr>
          <p:cNvPr id="5" name="Footer Placeholder 4"/>
          <p:cNvSpPr>
            <a:spLocks noGrp="1"/>
          </p:cNvSpPr>
          <p:nvPr>
            <p:ph type="ftr" sz="quarter" idx="11"/>
          </p:nvPr>
        </p:nvSpPr>
        <p:spPr>
          <a:xfrm>
            <a:off x="594360" y="381001"/>
            <a:ext cx="4830656" cy="365125"/>
          </a:xfrm>
        </p:spPr>
        <p:txBody>
          <a:bodyPr/>
          <a:lstStyle/>
          <a:p>
            <a:endParaRPr lang="en-IN"/>
          </a:p>
        </p:txBody>
      </p:sp>
      <p:sp>
        <p:nvSpPr>
          <p:cNvPr id="6" name="Slide Number Placeholder 5"/>
          <p:cNvSpPr>
            <a:spLocks noGrp="1"/>
          </p:cNvSpPr>
          <p:nvPr>
            <p:ph type="sldNum" sz="quarter" idx="12"/>
          </p:nvPr>
        </p:nvSpPr>
        <p:spPr>
          <a:xfrm>
            <a:off x="7882466" y="381001"/>
            <a:ext cx="667173" cy="365125"/>
          </a:xfrm>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94376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172342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19D34-8D10-45D1-888D-0D452A69BA75}" type="datetimeFigureOut">
              <a:rPr lang="en-IN" smtClean="0"/>
              <a:t>04-11-2020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115622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19D34-8D10-45D1-888D-0D452A69BA75}"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48790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19D34-8D10-45D1-888D-0D452A69BA75}" type="datetimeFigureOut">
              <a:rPr lang="en-IN" smtClean="0"/>
              <a:t>04-11-2020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230247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92267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9D34-8D10-45D1-888D-0D452A69BA75}"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B6D663-4950-4CE5-B722-4EF45BBF1600}" type="slidenum">
              <a:rPr lang="en-IN" smtClean="0"/>
              <a:t>‹#›</a:t>
            </a:fld>
            <a:endParaRPr lang="en-IN"/>
          </a:p>
        </p:txBody>
      </p:sp>
    </p:spTree>
    <p:extLst>
      <p:ext uri="{BB962C8B-B14F-4D97-AF65-F5344CB8AC3E}">
        <p14:creationId xmlns:p14="http://schemas.microsoft.com/office/powerpoint/2010/main" val="361986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819D34-8D10-45D1-888D-0D452A69BA75}" type="datetimeFigureOut">
              <a:rPr lang="en-IN" smtClean="0"/>
              <a:t>04-11-2020</a:t>
            </a:fld>
            <a:endParaRPr lang="en-IN"/>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BB6D663-4950-4CE5-B722-4EF45BBF1600}" type="slidenum">
              <a:rPr lang="en-IN" smtClean="0"/>
              <a:t>‹#›</a:t>
            </a:fld>
            <a:endParaRPr lang="en-IN"/>
          </a:p>
        </p:txBody>
      </p:sp>
    </p:spTree>
    <p:extLst>
      <p:ext uri="{BB962C8B-B14F-4D97-AF65-F5344CB8AC3E}">
        <p14:creationId xmlns:p14="http://schemas.microsoft.com/office/powerpoint/2010/main" val="2726324457"/>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9832" y="620688"/>
            <a:ext cx="4712568" cy="864096"/>
          </a:xfrm>
        </p:spPr>
        <p:txBody>
          <a:bodyPr>
            <a:normAutofit fontScale="90000"/>
          </a:bodyPr>
          <a:lstStyle/>
          <a:p>
            <a:r>
              <a:rPr lang="en-IN" b="1" dirty="0"/>
              <a:t>ADVERBS</a:t>
            </a:r>
          </a:p>
        </p:txBody>
      </p:sp>
      <p:sp>
        <p:nvSpPr>
          <p:cNvPr id="3" name="Subtitle 2"/>
          <p:cNvSpPr>
            <a:spLocks noGrp="1"/>
          </p:cNvSpPr>
          <p:nvPr>
            <p:ph type="subTitle" idx="1"/>
          </p:nvPr>
        </p:nvSpPr>
        <p:spPr>
          <a:xfrm>
            <a:off x="467544" y="2420888"/>
            <a:ext cx="7920880" cy="3096344"/>
          </a:xfrm>
        </p:spPr>
        <p:txBody>
          <a:bodyPr>
            <a:normAutofit/>
          </a:bodyPr>
          <a:lstStyle/>
          <a:p>
            <a:pPr algn="just"/>
            <a:r>
              <a:rPr lang="en-IN" sz="2800" b="1" dirty="0">
                <a:solidFill>
                  <a:schemeClr val="tx1"/>
                </a:solidFill>
                <a:latin typeface="Calibri" panose="020F0502020204030204" pitchFamily="34" charset="0"/>
                <a:cs typeface="Calibri" panose="020F0502020204030204" pitchFamily="34" charset="0"/>
              </a:rPr>
              <a:t>Adverbs are one of the four major word classes, along with nouns, verbs and adjectives. We use adverbs to add more information about a verb, an adjective, another adverb, a clause or a whole sentence and, less commonly, about a noun phrase.</a:t>
            </a:r>
          </a:p>
          <a:p>
            <a:endParaRPr lang="en-IN" sz="2800" dirty="0">
              <a:latin typeface="Calibri" panose="020F0502020204030204" pitchFamily="34" charset="0"/>
              <a:cs typeface="Calibri" panose="020F0502020204030204" pitchFamily="34" charset="0"/>
            </a:endParaRPr>
          </a:p>
          <a:p>
            <a:endParaRPr lang="en-I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4056484" cy="1293028"/>
          </a:xfrm>
        </p:spPr>
        <p:txBody>
          <a:bodyPr/>
          <a:lstStyle/>
          <a:p>
            <a:r>
              <a:rPr lang="en-IN" dirty="0"/>
              <a:t>adverbs</a:t>
            </a:r>
          </a:p>
        </p:txBody>
      </p:sp>
      <p:sp>
        <p:nvSpPr>
          <p:cNvPr id="3" name="Content Placeholder 2"/>
          <p:cNvSpPr>
            <a:spLocks noGrp="1"/>
          </p:cNvSpPr>
          <p:nvPr>
            <p:ph idx="1"/>
          </p:nvPr>
        </p:nvSpPr>
        <p:spPr>
          <a:xfrm>
            <a:off x="899592" y="2132856"/>
            <a:ext cx="7344816" cy="4206984"/>
          </a:xfrm>
        </p:spPr>
        <p:txBody>
          <a:bodyPr>
            <a:normAutofit/>
          </a:bodyPr>
          <a:lstStyle/>
          <a:p>
            <a:r>
              <a:rPr lang="en-IN" sz="2400" b="1" dirty="0">
                <a:latin typeface="Arial Rounded MT Bold" panose="020F0704030504030204" pitchFamily="34" charset="0"/>
              </a:rPr>
              <a:t>An adverb is a word/a set of words that modifies verbs, adjectives, and other adverbs.</a:t>
            </a:r>
          </a:p>
          <a:p>
            <a:r>
              <a:rPr lang="en-IN" sz="2400" b="1" dirty="0">
                <a:latin typeface="Arial Rounded MT Bold" panose="020F0704030504030204" pitchFamily="34" charset="0"/>
              </a:rPr>
              <a:t>It tells when, where, and how an action is performed or indicates the quality or degree of the action.</a:t>
            </a:r>
          </a:p>
          <a:p>
            <a:r>
              <a:rPr lang="en-IN" sz="2400" b="1" dirty="0">
                <a:latin typeface="Arial Rounded MT Bold" panose="020F0704030504030204" pitchFamily="34" charset="0"/>
              </a:rPr>
              <a:t>Many adverbs end in -</a:t>
            </a:r>
            <a:r>
              <a:rPr lang="en-IN" sz="2400" b="1" dirty="0" err="1">
                <a:latin typeface="Arial Rounded MT Bold" panose="020F0704030504030204" pitchFamily="34" charset="0"/>
              </a:rPr>
              <a:t>ly</a:t>
            </a:r>
            <a:r>
              <a:rPr lang="en-IN" sz="2400" b="1" dirty="0">
                <a:latin typeface="Arial Rounded MT Bold" panose="020F0704030504030204" pitchFamily="34" charset="0"/>
              </a:rPr>
              <a:t> but some words which end in -</a:t>
            </a:r>
            <a:r>
              <a:rPr lang="en-IN" sz="2400" b="1" dirty="0" err="1">
                <a:latin typeface="Arial Rounded MT Bold" panose="020F0704030504030204" pitchFamily="34" charset="0"/>
              </a:rPr>
              <a:t>ly</a:t>
            </a:r>
            <a:r>
              <a:rPr lang="en-IN" sz="2400" b="1" dirty="0">
                <a:latin typeface="Arial Rounded MT Bold" panose="020F0704030504030204" pitchFamily="34" charset="0"/>
              </a:rPr>
              <a:t> (such as friendly) are not adverbs. </a:t>
            </a:r>
          </a:p>
          <a:p>
            <a:r>
              <a:rPr lang="en-IN" sz="2400" b="1" dirty="0">
                <a:latin typeface="Arial Rounded MT Bold" panose="020F0704030504030204" pitchFamily="34" charset="0"/>
              </a:rPr>
              <a:t>Many words can be both adverbs and adjectives according to their activity in the sentence.</a:t>
            </a:r>
          </a:p>
          <a:p>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273747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97" y="-171400"/>
            <a:ext cx="8229600" cy="706090"/>
          </a:xfrm>
        </p:spPr>
        <p:txBody>
          <a:bodyPr>
            <a:normAutofit/>
          </a:bodyPr>
          <a:lstStyle/>
          <a:p>
            <a:endParaRPr lang="en-IN" dirty="0"/>
          </a:p>
        </p:txBody>
      </p:sp>
      <p:sp>
        <p:nvSpPr>
          <p:cNvPr id="3" name="Content Placeholder 2"/>
          <p:cNvSpPr>
            <a:spLocks noGrp="1"/>
          </p:cNvSpPr>
          <p:nvPr>
            <p:ph idx="1"/>
          </p:nvPr>
        </p:nvSpPr>
        <p:spPr/>
        <p:txBody>
          <a:bodyPr/>
          <a:lstStyle/>
          <a:p>
            <a:endParaRPr lang="en-IN"/>
          </a:p>
        </p:txBody>
      </p:sp>
      <p:pic>
        <p:nvPicPr>
          <p:cNvPr id="4098" name="Picture 2" descr="C:\Users\Aecs Pc3\Desktop\Types-of-Adver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45397"/>
            <a:ext cx="6228000" cy="456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7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
            <a:ext cx="6400800" cy="1686560"/>
          </a:xfrm>
        </p:spPr>
        <p:txBody>
          <a:bodyPr>
            <a:normAutofit/>
          </a:bodyPr>
          <a:lstStyle/>
          <a:p>
            <a:r>
              <a:rPr lang="en-IN" dirty="0"/>
              <a:t>Use of adverbs</a:t>
            </a:r>
            <a:br>
              <a:rPr lang="en-IN" dirty="0"/>
            </a:br>
            <a:endParaRPr lang="en-IN" dirty="0"/>
          </a:p>
        </p:txBody>
      </p:sp>
      <p:sp>
        <p:nvSpPr>
          <p:cNvPr id="3" name="Content Placeholder 2"/>
          <p:cNvSpPr>
            <a:spLocks noGrp="1"/>
          </p:cNvSpPr>
          <p:nvPr>
            <p:ph idx="1"/>
          </p:nvPr>
        </p:nvSpPr>
        <p:spPr>
          <a:xfrm>
            <a:off x="395536" y="1484785"/>
            <a:ext cx="8568952" cy="4875376"/>
          </a:xfrm>
        </p:spPr>
        <p:txBody>
          <a:bodyPr>
            <a:normAutofit/>
          </a:bodyPr>
          <a:lstStyle/>
          <a:p>
            <a:pPr marL="0" indent="0">
              <a:buNone/>
            </a:pPr>
            <a:r>
              <a:rPr lang="en-IN" b="1" dirty="0"/>
              <a:t>1. to modify verbs</a:t>
            </a:r>
          </a:p>
          <a:p>
            <a:pPr marL="0" indent="0">
              <a:buNone/>
            </a:pPr>
            <a:r>
              <a:rPr lang="en-IN" b="1" dirty="0"/>
              <a:t>The handball team played badly last Saturday.</a:t>
            </a:r>
          </a:p>
          <a:p>
            <a:pPr marL="0" indent="0">
              <a:buNone/>
            </a:pPr>
            <a:r>
              <a:rPr lang="en-IN" b="1" dirty="0"/>
              <a:t>2. to modify adjectives</a:t>
            </a:r>
          </a:p>
          <a:p>
            <a:pPr marL="0" indent="0">
              <a:buNone/>
            </a:pPr>
            <a:r>
              <a:rPr lang="en-IN" b="1" dirty="0"/>
              <a:t>It was an extremely bad match.</a:t>
            </a:r>
          </a:p>
          <a:p>
            <a:pPr marL="0" indent="0">
              <a:buNone/>
            </a:pPr>
            <a:r>
              <a:rPr lang="en-IN" b="1" dirty="0"/>
              <a:t>3. to modify adverbs</a:t>
            </a:r>
          </a:p>
          <a:p>
            <a:pPr marL="0" indent="0">
              <a:buNone/>
            </a:pPr>
            <a:r>
              <a:rPr lang="en-IN" b="1" dirty="0"/>
              <a:t>The handball team played extremely badly last Wednesday.</a:t>
            </a:r>
          </a:p>
          <a:p>
            <a:pPr marL="0" indent="0">
              <a:buNone/>
            </a:pPr>
            <a:r>
              <a:rPr lang="en-IN" b="1" dirty="0"/>
              <a:t>4. to modify quantities</a:t>
            </a:r>
          </a:p>
          <a:p>
            <a:pPr marL="0" indent="0">
              <a:buNone/>
            </a:pPr>
            <a:r>
              <a:rPr lang="en-IN" b="1" dirty="0"/>
              <a:t>There are quite a lot of people here.</a:t>
            </a:r>
          </a:p>
          <a:p>
            <a:pPr marL="0" indent="0">
              <a:buNone/>
            </a:pPr>
            <a:r>
              <a:rPr lang="en-IN" b="1" dirty="0"/>
              <a:t>5. to modify sentences</a:t>
            </a:r>
          </a:p>
          <a:p>
            <a:pPr marL="0" indent="0">
              <a:buNone/>
            </a:pPr>
            <a:r>
              <a:rPr lang="en-IN" b="1" dirty="0"/>
              <a:t>Unfortunately, the flight to Dallas had been cancelled.</a:t>
            </a:r>
          </a:p>
          <a:p>
            <a:pPr marL="0" indent="0">
              <a:buNone/>
            </a:pPr>
            <a:endParaRPr lang="en-IN" b="1" dirty="0"/>
          </a:p>
          <a:p>
            <a:pPr marL="0" indent="0">
              <a:buNone/>
            </a:pPr>
            <a:endParaRPr lang="en-IN" b="1" dirty="0"/>
          </a:p>
        </p:txBody>
      </p:sp>
    </p:spTree>
    <p:extLst>
      <p:ext uri="{BB962C8B-B14F-4D97-AF65-F5344CB8AC3E}">
        <p14:creationId xmlns:p14="http://schemas.microsoft.com/office/powerpoint/2010/main" val="226565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576395"/>
          </a:xfrm>
        </p:spPr>
        <p:txBody>
          <a:bodyPr>
            <a:normAutofit fontScale="90000"/>
          </a:bodyPr>
          <a:lstStyle/>
          <a:p>
            <a:pPr algn="l"/>
            <a:r>
              <a:rPr lang="en-IN" dirty="0"/>
              <a:t>Placement of Adverbs</a:t>
            </a:r>
            <a:br>
              <a:rPr lang="en-IN" dirty="0"/>
            </a:br>
            <a:endParaRPr lang="en-IN" dirty="0"/>
          </a:p>
        </p:txBody>
      </p:sp>
      <p:sp>
        <p:nvSpPr>
          <p:cNvPr id="3" name="Content Placeholder 2"/>
          <p:cNvSpPr>
            <a:spLocks noGrp="1"/>
          </p:cNvSpPr>
          <p:nvPr>
            <p:ph idx="1"/>
          </p:nvPr>
        </p:nvSpPr>
        <p:spPr>
          <a:xfrm>
            <a:off x="323528" y="1513114"/>
            <a:ext cx="8424936" cy="5012230"/>
          </a:xfrm>
        </p:spPr>
        <p:txBody>
          <a:bodyPr>
            <a:noAutofit/>
          </a:bodyPr>
          <a:lstStyle/>
          <a:p>
            <a:pPr marL="0" indent="0">
              <a:buNone/>
            </a:pPr>
            <a:r>
              <a:rPr lang="en-IN" sz="2400" b="1" dirty="0"/>
              <a:t>Place adverbs as close as possible to the words they are supposed to modify. Putting the adverb in the wrong spot can produce an awkward sentence at best and completely change the meaning at worst. Be especially careful about the word only, which is one of the most often misplaced modifiers. Consider the difference between these two sentences:</a:t>
            </a:r>
          </a:p>
          <a:p>
            <a:pPr marL="0" indent="0">
              <a:buNone/>
            </a:pPr>
            <a:r>
              <a:rPr lang="en-IN" sz="2400" b="1" dirty="0">
                <a:solidFill>
                  <a:srgbClr val="FFFF00"/>
                </a:solidFill>
              </a:rPr>
              <a:t>Phillip only fed the cat.</a:t>
            </a:r>
          </a:p>
          <a:p>
            <a:pPr marL="0" indent="0">
              <a:buNone/>
            </a:pPr>
            <a:r>
              <a:rPr lang="en-IN" sz="2400" b="1" dirty="0">
                <a:solidFill>
                  <a:srgbClr val="FFFF00"/>
                </a:solidFill>
              </a:rPr>
              <a:t>Phillip fed only the cat.</a:t>
            </a:r>
          </a:p>
          <a:p>
            <a:pPr marL="0" indent="0">
              <a:buNone/>
            </a:pPr>
            <a:r>
              <a:rPr lang="en-IN" sz="2400" b="1" dirty="0"/>
              <a:t>The first sentence means that all Phillip did was feed the cat. He didn’t pet the cat or pick it up or anything else. The second sentence means that Phillip fed the cat, but he didn’t feed the dog, the bird, or anyone else who might have been around.</a:t>
            </a:r>
          </a:p>
          <a:p>
            <a:pPr marL="0" indent="0">
              <a:buNone/>
            </a:pPr>
            <a:endParaRPr lang="en-IN" sz="2400" b="1" dirty="0"/>
          </a:p>
        </p:txBody>
      </p:sp>
    </p:spTree>
    <p:extLst>
      <p:ext uri="{BB962C8B-B14F-4D97-AF65-F5344CB8AC3E}">
        <p14:creationId xmlns:p14="http://schemas.microsoft.com/office/powerpoint/2010/main" val="281787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descr="C:\Users\Aecs Pc3\Desktop\order-of-english-adverb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480720" cy="433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5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descr="C:\Users\Aecs Pc3\Desktop\f02bec452bc85166dda7d4dd8eaf2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052736"/>
            <a:ext cx="64807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2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FE67-5444-4EA1-84A2-E61BBD177CDF}"/>
              </a:ext>
            </a:extLst>
          </p:cNvPr>
          <p:cNvSpPr>
            <a:spLocks noGrp="1"/>
          </p:cNvSpPr>
          <p:nvPr>
            <p:ph type="title"/>
          </p:nvPr>
        </p:nvSpPr>
        <p:spPr>
          <a:xfrm>
            <a:off x="3923928" y="476673"/>
            <a:ext cx="4625712" cy="648072"/>
          </a:xfrm>
        </p:spPr>
        <p:txBody>
          <a:bodyPr>
            <a:normAutofit/>
          </a:bodyPr>
          <a:lstStyle/>
          <a:p>
            <a:pPr algn="l"/>
            <a:r>
              <a:rPr lang="en-IN" dirty="0"/>
              <a:t>EXERCISE</a:t>
            </a:r>
          </a:p>
        </p:txBody>
      </p:sp>
      <p:sp>
        <p:nvSpPr>
          <p:cNvPr id="3" name="Content Placeholder 2">
            <a:extLst>
              <a:ext uri="{FF2B5EF4-FFF2-40B4-BE49-F238E27FC236}">
                <a16:creationId xmlns:a16="http://schemas.microsoft.com/office/drawing/2014/main" id="{122842A3-E71F-4AB0-A15D-9C39521B3670}"/>
              </a:ext>
            </a:extLst>
          </p:cNvPr>
          <p:cNvSpPr>
            <a:spLocks noGrp="1"/>
          </p:cNvSpPr>
          <p:nvPr>
            <p:ph idx="1"/>
          </p:nvPr>
        </p:nvSpPr>
        <p:spPr>
          <a:xfrm>
            <a:off x="323528" y="1556792"/>
            <a:ext cx="8640960" cy="5301208"/>
          </a:xfrm>
        </p:spPr>
        <p:txBody>
          <a:bodyPr>
            <a:normAutofit/>
          </a:bodyPr>
          <a:lstStyle/>
          <a:p>
            <a:pPr marL="0" indent="0">
              <a:buNone/>
            </a:pPr>
            <a:r>
              <a:rPr lang="en-US" sz="2400" b="1" dirty="0"/>
              <a:t>Identify the adverb in each of the following sentences.</a:t>
            </a:r>
          </a:p>
          <a:p>
            <a:pPr marL="0" indent="0">
              <a:buNone/>
            </a:pPr>
            <a:r>
              <a:rPr lang="en-US" dirty="0"/>
              <a:t>(</a:t>
            </a:r>
            <a:r>
              <a:rPr lang="en-US" dirty="0" err="1"/>
              <a:t>i</a:t>
            </a:r>
            <a:r>
              <a:rPr lang="en-US" dirty="0"/>
              <a:t>) They spoke loudly.</a:t>
            </a:r>
          </a:p>
          <a:p>
            <a:pPr marL="0" indent="0">
              <a:buNone/>
            </a:pPr>
            <a:r>
              <a:rPr lang="en-US" dirty="0"/>
              <a:t>(ii) I am highly impressed with her presentation.</a:t>
            </a:r>
          </a:p>
          <a:p>
            <a:pPr marL="0" indent="0">
              <a:buNone/>
            </a:pPr>
            <a:r>
              <a:rPr lang="en-US" dirty="0"/>
              <a:t>(iii) She looked quite nervous.</a:t>
            </a:r>
          </a:p>
          <a:p>
            <a:pPr marL="0" indent="0">
              <a:buNone/>
            </a:pPr>
            <a:r>
              <a:rPr lang="en-US" dirty="0"/>
              <a:t>(iv) Radha works diligently in order to get promoted.</a:t>
            </a:r>
          </a:p>
          <a:p>
            <a:pPr marL="0" indent="0">
              <a:buNone/>
            </a:pPr>
            <a:r>
              <a:rPr lang="en-US" dirty="0"/>
              <a:t>(v) Fox is often believed to be cunning animal.</a:t>
            </a:r>
          </a:p>
          <a:p>
            <a:pPr marL="0" indent="0">
              <a:buNone/>
            </a:pPr>
            <a:r>
              <a:rPr lang="en-US" dirty="0"/>
              <a:t>(vi) Barking dogs seldom bite.</a:t>
            </a:r>
          </a:p>
          <a:p>
            <a:pPr marL="0" indent="0">
              <a:buNone/>
            </a:pPr>
            <a:r>
              <a:rPr lang="en-US" dirty="0"/>
              <a:t>(vii) Earlier, they used to travel in their car.</a:t>
            </a:r>
          </a:p>
          <a:p>
            <a:pPr marL="0" indent="0">
              <a:buNone/>
            </a:pPr>
            <a:r>
              <a:rPr lang="en-US" dirty="0"/>
              <a:t>(viii) The birds were chirping merrily.</a:t>
            </a:r>
          </a:p>
          <a:p>
            <a:pPr marL="0" indent="0">
              <a:buNone/>
            </a:pPr>
            <a:r>
              <a:rPr lang="en-US" dirty="0"/>
              <a:t>(ix) I sometimes go for a walk in the park.</a:t>
            </a:r>
          </a:p>
          <a:p>
            <a:pPr marL="0" indent="0">
              <a:buNone/>
            </a:pPr>
            <a:r>
              <a:rPr lang="en-US" dirty="0"/>
              <a:t>(x) He never came to my place to visit me.</a:t>
            </a:r>
            <a:endParaRPr lang="en-IN" dirty="0"/>
          </a:p>
        </p:txBody>
      </p:sp>
    </p:spTree>
    <p:extLst>
      <p:ext uri="{BB962C8B-B14F-4D97-AF65-F5344CB8AC3E}">
        <p14:creationId xmlns:p14="http://schemas.microsoft.com/office/powerpoint/2010/main" val="22296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371600"/>
            <a:ext cx="4176464" cy="1121229"/>
          </a:xfrm>
        </p:spPr>
        <p:txBody>
          <a:bodyPr>
            <a:normAutofit fontScale="90000"/>
          </a:bodyPr>
          <a:lstStyle/>
          <a:p>
            <a:r>
              <a:rPr lang="en-IN" dirty="0"/>
              <a:t>Thank you</a:t>
            </a:r>
            <a:br>
              <a:rPr lang="en-IN" dirty="0"/>
            </a:br>
            <a:endParaRPr lang="en-IN" dirty="0"/>
          </a:p>
        </p:txBody>
      </p:sp>
      <p:sp>
        <p:nvSpPr>
          <p:cNvPr id="3" name="Content Placeholder 2"/>
          <p:cNvSpPr>
            <a:spLocks noGrp="1"/>
          </p:cNvSpPr>
          <p:nvPr>
            <p:ph idx="1"/>
          </p:nvPr>
        </p:nvSpPr>
        <p:spPr/>
        <p:txBody>
          <a:bodyPr/>
          <a:lstStyle/>
          <a:p>
            <a:pPr indent="0" algn="r">
              <a:buNone/>
            </a:pPr>
            <a:endParaRPr lang="en-IN" b="1" dirty="0"/>
          </a:p>
          <a:p>
            <a:pPr indent="0" algn="r">
              <a:buNone/>
            </a:pPr>
            <a:endParaRPr lang="en-IN" b="1" dirty="0"/>
          </a:p>
          <a:p>
            <a:pPr indent="0" algn="r">
              <a:buNone/>
            </a:pPr>
            <a:endParaRPr lang="en-IN" b="1" dirty="0"/>
          </a:p>
          <a:p>
            <a:pPr indent="0" algn="r">
              <a:buNone/>
            </a:pPr>
            <a:endParaRPr lang="en-IN" b="1" dirty="0"/>
          </a:p>
          <a:p>
            <a:pPr indent="0" algn="r">
              <a:buNone/>
            </a:pPr>
            <a:r>
              <a:rPr lang="en-IN" b="1" dirty="0"/>
              <a:t>P CHRISTY NIRMALA</a:t>
            </a:r>
          </a:p>
          <a:p>
            <a:pPr indent="0" algn="r">
              <a:buNone/>
            </a:pPr>
            <a:r>
              <a:rPr lang="en-IN" b="1" dirty="0"/>
              <a:t>AECS 2, KALPAKKAM</a:t>
            </a:r>
          </a:p>
        </p:txBody>
      </p:sp>
    </p:spTree>
    <p:extLst>
      <p:ext uri="{BB962C8B-B14F-4D97-AF65-F5344CB8AC3E}">
        <p14:creationId xmlns:p14="http://schemas.microsoft.com/office/powerpoint/2010/main" val="159948199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93</TotalTime>
  <Words>467</Words>
  <Application>Microsoft Office PowerPoint</Application>
  <PresentationFormat>On-screen Show (4:3)</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Century Gothic</vt:lpstr>
      <vt:lpstr>Vapor Trail</vt:lpstr>
      <vt:lpstr>ADVERBS</vt:lpstr>
      <vt:lpstr>adverbs</vt:lpstr>
      <vt:lpstr>PowerPoint Presentation</vt:lpstr>
      <vt:lpstr>Use of adverbs </vt:lpstr>
      <vt:lpstr>Placement of Adverbs </vt:lpstr>
      <vt:lpstr>PowerPoint Presentation</vt:lpstr>
      <vt:lpstr>PowerPoint Presentation</vt:lpstr>
      <vt:lpstr>EXERCISE</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ADVERBS</dc:title>
  <dc:creator>Aecs Pc3</dc:creator>
  <cp:lastModifiedBy>christynirmala@gmail.com</cp:lastModifiedBy>
  <cp:revision>10</cp:revision>
  <dcterms:created xsi:type="dcterms:W3CDTF">2020-10-22T07:42:07Z</dcterms:created>
  <dcterms:modified xsi:type="dcterms:W3CDTF">2020-11-03T19:16:50Z</dcterms:modified>
</cp:coreProperties>
</file>