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TGT(SS)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AECS,KAKRAPAR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desert Animals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other animal in the desert is mongoose. Mongooses travel in groups and eat small creatures. They hunt </a:t>
            </a:r>
            <a:r>
              <a:rPr lang="en-US" dirty="0" smtClean="0"/>
              <a:t>together.</a:t>
            </a:r>
          </a:p>
          <a:p>
            <a:r>
              <a:rPr lang="en-US" dirty="0" smtClean="0"/>
              <a:t>They too have their enemies like hawks, eagles and large snakes. Mongooses are famous for killing </a:t>
            </a:r>
            <a:r>
              <a:rPr lang="en-US" dirty="0" smtClean="0"/>
              <a:t>snakes.</a:t>
            </a:r>
          </a:p>
          <a:p>
            <a:r>
              <a:rPr lang="en-US" dirty="0" smtClean="0"/>
              <a:t>The female mongooses raise their kitten inside hollow logs or old termite </a:t>
            </a:r>
            <a:r>
              <a:rPr lang="en-US" dirty="0" smtClean="0"/>
              <a:t>mounts.</a:t>
            </a:r>
          </a:p>
          <a:p>
            <a:r>
              <a:rPr lang="en-US" dirty="0" smtClean="0"/>
              <a:t>Another notable animal found in the desert is the camel. Some are wild, but most are domesticated by people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 A thirsty camel can drink </a:t>
            </a:r>
            <a:r>
              <a:rPr lang="en-US" dirty="0" err="1" smtClean="0"/>
              <a:t>upto</a:t>
            </a:r>
            <a:r>
              <a:rPr lang="en-US" dirty="0" smtClean="0"/>
              <a:t> thirty gallons of water at a time. Normally it meets its need of water from desert plants. It can survive for </a:t>
            </a:r>
            <a:r>
              <a:rPr lang="en-US" dirty="0" err="1" smtClean="0"/>
              <a:t>upto</a:t>
            </a:r>
            <a:r>
              <a:rPr lang="en-US" dirty="0" smtClean="0"/>
              <a:t> ten months without drinking any water.</a:t>
            </a:r>
          </a:p>
          <a:p>
            <a:r>
              <a:rPr lang="en-US" dirty="0" smtClean="0"/>
              <a:t>There are two kinds of camel. The Dromedary camel has a single hump. The Bactrian camel has two humps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Humps act as storage containers. They are not used for storing water. They are full of fat which keeps them alive for several days. A camel’s mouth is so tough that no thorn can pierce into it.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Thank You </a:t>
            </a:r>
            <a:endParaRPr lang="en-US" sz="115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186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P Naik  TGT(SS)</vt:lpstr>
      <vt:lpstr>The desert Animals 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Naik  TGT(SS)</dc:title>
  <dc:creator>mac</dc:creator>
  <cp:lastModifiedBy>mac</cp:lastModifiedBy>
  <cp:revision>4</cp:revision>
  <dcterms:created xsi:type="dcterms:W3CDTF">2006-08-16T00:00:00Z</dcterms:created>
  <dcterms:modified xsi:type="dcterms:W3CDTF">2020-11-10T02:14:07Z</dcterms:modified>
</cp:coreProperties>
</file>