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9" r:id="rId2"/>
    <p:sldId id="261" r:id="rId3"/>
    <p:sldId id="262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35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2020/7/16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2020/7/16</a:t>
            </a:fld>
            <a:endParaRPr lang="zh-CN" altLang="en-US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2020/7/16</a:t>
            </a:fld>
            <a:endParaRPr lang="zh-CN" altLang="en-US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2020/7/16</a:t>
            </a:fld>
            <a:endParaRPr lang="zh-CN" altLang="en-US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2020/7/16</a:t>
            </a:fld>
            <a:endParaRPr lang="zh-CN" altLang="en-US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2020/7/16</a:t>
            </a:fld>
            <a:endParaRPr lang="zh-CN" altLang="en-US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9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59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59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2020/7/16</a:t>
            </a:fld>
            <a:endParaRPr lang="zh-CN" altLang="en-US"/>
          </a:p>
        </p:txBody>
      </p:sp>
      <p:sp>
        <p:nvSpPr>
          <p:cNvPr id="104860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2020/7/16</a:t>
            </a:fld>
            <a:endParaRPr lang="zh-CN" altLang="en-US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2020/7/16</a:t>
            </a:fld>
            <a:endParaRPr lang="zh-CN" altLang="en-US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2020/7/16</a:t>
            </a:fld>
            <a:endParaRPr lang="zh-CN" altLang="en-US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0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2020/7/16</a:t>
            </a:fld>
            <a:endParaRPr lang="zh-CN" altLang="en-US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pPr/>
              <a:t>2020/7/16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extBox 1048646"/>
          <p:cNvSpPr txBox="1"/>
          <p:nvPr/>
        </p:nvSpPr>
        <p:spPr>
          <a:xfrm>
            <a:off x="2425371" y="1797269"/>
            <a:ext cx="4000000" cy="286232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en-US" sz="6000" dirty="0" err="1">
                <a:solidFill>
                  <a:srgbClr val="3399FF"/>
                </a:solidFill>
              </a:rPr>
              <a:t>बाल</a:t>
            </a:r>
            <a:r>
              <a:rPr lang="en-US" altLang="en-US" sz="6000" dirty="0">
                <a:solidFill>
                  <a:srgbClr val="3399FF"/>
                </a:solidFill>
              </a:rPr>
              <a:t> </a:t>
            </a:r>
            <a:r>
              <a:rPr lang="en-US" altLang="en-US" sz="6000" dirty="0" err="1">
                <a:solidFill>
                  <a:srgbClr val="3399FF"/>
                </a:solidFill>
              </a:rPr>
              <a:t>राम</a:t>
            </a:r>
            <a:r>
              <a:rPr lang="en-US" altLang="en-US" sz="6000" dirty="0">
                <a:solidFill>
                  <a:srgbClr val="3399FF"/>
                </a:solidFill>
              </a:rPr>
              <a:t> </a:t>
            </a:r>
            <a:r>
              <a:rPr lang="en-US" altLang="en-US" sz="6000" dirty="0" err="1">
                <a:solidFill>
                  <a:srgbClr val="3399FF"/>
                </a:solidFill>
              </a:rPr>
              <a:t>कथा</a:t>
            </a:r>
            <a:r>
              <a:rPr lang="en-US" altLang="en-US" sz="6000" dirty="0">
                <a:solidFill>
                  <a:srgbClr val="3399FF"/>
                </a:solidFill>
              </a:rPr>
              <a:t> - </a:t>
            </a:r>
            <a:r>
              <a:rPr lang="en-US" altLang="en-US" sz="6000" dirty="0" err="1">
                <a:solidFill>
                  <a:srgbClr val="3399FF"/>
                </a:solidFill>
              </a:rPr>
              <a:t>दंडक</a:t>
            </a:r>
            <a:r>
              <a:rPr lang="en-US" altLang="en-US" sz="6000" dirty="0">
                <a:solidFill>
                  <a:srgbClr val="3399FF"/>
                </a:solidFill>
              </a:rPr>
              <a:t> </a:t>
            </a:r>
            <a:r>
              <a:rPr lang="en-US" altLang="en-US" sz="6000" dirty="0" err="1">
                <a:solidFill>
                  <a:srgbClr val="3399FF"/>
                </a:solidFill>
              </a:rPr>
              <a:t>वन</a:t>
            </a:r>
            <a:r>
              <a:rPr lang="en-US" altLang="en-US" sz="6000" dirty="0">
                <a:solidFill>
                  <a:srgbClr val="3399FF"/>
                </a:solidFill>
              </a:rPr>
              <a:t> </a:t>
            </a:r>
            <a:endParaRPr lang="en-US" sz="6000" dirty="0">
              <a:solidFill>
                <a:srgbClr val="3399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209715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02038" y="0"/>
            <a:ext cx="8187811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Picture 209715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7641"/>
            <a:ext cx="9144000" cy="633873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WPS Office</Application>
  <PresentationFormat>On-screen Show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Admin</cp:lastModifiedBy>
  <cp:revision>1</cp:revision>
  <dcterms:created xsi:type="dcterms:W3CDTF">2015-05-11T22:30:45Z</dcterms:created>
  <dcterms:modified xsi:type="dcterms:W3CDTF">2020-07-16T06:36:18Z</dcterms:modified>
</cp:coreProperties>
</file>