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5" r:id="rId3"/>
    <p:sldId id="266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 txBox="1"/>
          <p:nvPr/>
        </p:nvSpPr>
        <p:spPr>
          <a:xfrm>
            <a:off x="2572000" y="3219450"/>
            <a:ext cx="4000000" cy="2718117"/>
          </a:xfrm>
          <a:prstGeom prst="rect"/>
        </p:spPr>
        <p:txBody>
          <a:bodyPr rtlCol="0" wrap="square">
            <a:spAutoFit/>
          </a:bodyPr>
          <a:p>
            <a:r>
              <a:rPr sz="5400" lang="en-US">
                <a:solidFill>
                  <a:srgbClr val="3399FF"/>
                </a:solidFill>
              </a:rPr>
              <a:t>बाल राम कथा - दंडक वन</a:t>
            </a:r>
            <a:r>
              <a:rPr sz="5400" lang="en-US">
                <a:solidFill>
                  <a:srgbClr val="3399FF"/>
                </a:solidFill>
              </a:rPr>
              <a:t> </a:t>
            </a:r>
            <a:endParaRPr sz="5400" lang="en-US">
              <a:solidFill>
                <a:srgbClr val="3399FF"/>
              </a:solidFill>
            </a:endParaRPr>
          </a:p>
          <a:p>
            <a:r>
              <a:rPr altLang="en-US" sz="5400" lang="en-US">
                <a:solidFill>
                  <a:srgbClr val="3399FF"/>
                </a:solidFill>
              </a:rPr>
              <a:t>(</a:t>
            </a:r>
            <a:r>
              <a:rPr altLang="en-US" sz="5400" lang="en-US">
                <a:solidFill>
                  <a:srgbClr val="3399FF"/>
                </a:solidFill>
              </a:rPr>
              <a:t>प</a:t>
            </a:r>
            <a:r>
              <a:rPr altLang="en-US" sz="5400" lang="en-US">
                <a:solidFill>
                  <a:srgbClr val="3399FF"/>
                </a:solidFill>
              </a:rPr>
              <a:t>ाठ</a:t>
            </a:r>
            <a:r>
              <a:rPr sz="5400" lang="en-US">
                <a:solidFill>
                  <a:srgbClr val="3399FF"/>
                </a:solidFill>
              </a:rPr>
              <a:t> </a:t>
            </a:r>
            <a:r>
              <a:rPr altLang="en-US" sz="5400" lang="en-US">
                <a:solidFill>
                  <a:srgbClr val="3399FF"/>
                </a:solidFill>
              </a:rPr>
              <a:t>का </a:t>
            </a:r>
            <a:r>
              <a:rPr altLang="en-US" sz="5400" lang="en-US">
                <a:solidFill>
                  <a:srgbClr val="3399FF"/>
                </a:solidFill>
              </a:rPr>
              <a:t>सार</a:t>
            </a:r>
            <a:r>
              <a:rPr altLang="en-US" sz="5400" lang="en-US">
                <a:solidFill>
                  <a:srgbClr val="3399FF"/>
                </a:solidFill>
              </a:rPr>
              <a:t>)</a:t>
            </a:r>
            <a:endParaRPr sz="5400" lang="en-US">
              <a:solidFill>
                <a:srgbClr val="3399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00780" y="152042"/>
            <a:ext cx="7542440" cy="6468384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2020-07-15T09:47:08Z</dcterms:modified>
</cp:coreProperties>
</file>