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01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485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85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0931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99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2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2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4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5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8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6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9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3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A70F276-1833-4A75-9C1D-A56E2295A68D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99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BFCF0513-92DA-41FC-819A-8557D83E0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r="-1" b="15716"/>
          <a:stretch/>
        </p:blipFill>
        <p:spPr>
          <a:xfrm>
            <a:off x="-3333488" y="1527868"/>
            <a:ext cx="12188932" cy="6857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3AC40-1B56-4320-A851-531B64C0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73874"/>
            <a:ext cx="9144000" cy="2387600"/>
          </a:xfrm>
        </p:spPr>
        <p:txBody>
          <a:bodyPr>
            <a:normAutofit/>
          </a:bodyPr>
          <a:lstStyle/>
          <a:p>
            <a:r>
              <a:rPr lang="hi-IN" dirty="0">
                <a:solidFill>
                  <a:srgbClr val="FFFFFF"/>
                </a:solidFill>
              </a:rPr>
              <a:t>सोने का हिरण</a:t>
            </a:r>
            <a:br>
              <a:rPr lang="hi-IN" dirty="0">
                <a:solidFill>
                  <a:srgbClr val="FFFFFF"/>
                </a:solidFill>
              </a:rPr>
            </a:br>
            <a:endParaRPr lang="en-IN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F1933-40EB-4398-814A-AD6C7960B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6287" y="4447712"/>
            <a:ext cx="6347534" cy="1775535"/>
          </a:xfrm>
        </p:spPr>
        <p:txBody>
          <a:bodyPr>
            <a:normAutofit lnSpcReduction="10000"/>
          </a:bodyPr>
          <a:lstStyle/>
          <a:p>
            <a:endParaRPr lang="hi-IN" sz="2200" dirty="0">
              <a:solidFill>
                <a:srgbClr val="FFFFFF"/>
              </a:solidFill>
            </a:endParaRPr>
          </a:p>
          <a:p>
            <a:endParaRPr lang="hi-IN" sz="2200" dirty="0">
              <a:solidFill>
                <a:srgbClr val="FFFFFF"/>
              </a:solidFill>
            </a:endParaRPr>
          </a:p>
          <a:p>
            <a:r>
              <a:rPr lang="hi-IN" sz="2200" dirty="0">
                <a:solidFill>
                  <a:srgbClr val="FFFFFF"/>
                </a:solidFill>
              </a:rPr>
              <a:t>प्रस्तोताः योगेन्द्र कुमार शास्त्री</a:t>
            </a:r>
          </a:p>
          <a:p>
            <a:r>
              <a:rPr lang="hi-IN" sz="2200" dirty="0">
                <a:solidFill>
                  <a:srgbClr val="FFFFFF"/>
                </a:solidFill>
              </a:rPr>
              <a:t>परमाणु ऊर्जा केन्द्रीय विद्यालय-4,मुम्बई</a:t>
            </a:r>
            <a:endParaRPr lang="en-IN" sz="2200" dirty="0">
              <a:solidFill>
                <a:srgbClr val="FFFFFF"/>
              </a:solidFill>
            </a:endParaRPr>
          </a:p>
        </p:txBody>
      </p:sp>
      <p:pic>
        <p:nvPicPr>
          <p:cNvPr id="1028" name="Picture 4" descr="पंचवटी में सोने का हिरण | Gold Deer in Panchavati">
            <a:extLst>
              <a:ext uri="{FF2B5EF4-FFF2-40B4-BE49-F238E27FC236}">
                <a16:creationId xmlns:a16="http://schemas.microsoft.com/office/drawing/2014/main" id="{0DE72D20-D89D-499F-85E1-E0C4991D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40" y="456965"/>
            <a:ext cx="522018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45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C1658-0F7A-4A82-A0B0-9000B0E2E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24091"/>
            <a:ext cx="8534401" cy="2038109"/>
          </a:xfrm>
        </p:spPr>
        <p:txBody>
          <a:bodyPr>
            <a:normAutofit/>
          </a:bodyPr>
          <a:lstStyle/>
          <a:p>
            <a:pPr algn="ctr"/>
            <a:r>
              <a:rPr lang="hi-IN" dirty="0"/>
              <a:t>अध्यापक व्याख्या- 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0CEA2-36DC-466A-AC89-70CD0D6BA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 flipV="1">
            <a:off x="638494" y="5994399"/>
            <a:ext cx="45719" cy="82309"/>
          </a:xfrm>
        </p:spPr>
        <p:txBody>
          <a:bodyPr>
            <a:normAutofit fontScale="25000" lnSpcReduction="20000"/>
          </a:bodyPr>
          <a:lstStyle/>
          <a:p>
            <a:endParaRPr lang="en-IN" dirty="0"/>
          </a:p>
        </p:txBody>
      </p:sp>
      <p:pic>
        <p:nvPicPr>
          <p:cNvPr id="4" name="सोने का हिरण की व्याख्या">
            <a:hlinkClick r:id="" action="ppaction://media"/>
            <a:extLst>
              <a:ext uri="{FF2B5EF4-FFF2-40B4-BE49-F238E27FC236}">
                <a16:creationId xmlns:a16="http://schemas.microsoft.com/office/drawing/2014/main" id="{4CFA265D-70D8-4FF3-B687-DAD512AC5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6357" y="3429001"/>
            <a:ext cx="4301846" cy="26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5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34C7-592A-4846-B964-0A22D64D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85799"/>
            <a:ext cx="10058400" cy="5946495"/>
          </a:xfrm>
        </p:spPr>
        <p:txBody>
          <a:bodyPr>
            <a:normAutofit fontScale="90000"/>
          </a:bodyPr>
          <a:lstStyle/>
          <a:p>
            <a:r>
              <a:rPr lang="hi-IN" dirty="0"/>
              <a:t>									</a:t>
            </a:r>
            <a:r>
              <a:rPr lang="hi-IN" sz="4000" dirty="0">
                <a:solidFill>
                  <a:srgbClr val="FFC000"/>
                </a:solidFill>
              </a:rPr>
              <a:t>गृहकार्यः-</a:t>
            </a:r>
            <a:br>
              <a:rPr lang="hi-IN" sz="4000" dirty="0">
                <a:solidFill>
                  <a:srgbClr val="FFC000"/>
                </a:solidFill>
              </a:rPr>
            </a:br>
            <a:br>
              <a:rPr lang="hi-IN" sz="2700" dirty="0"/>
            </a:br>
            <a:r>
              <a:rPr lang="hi-IN" sz="2700" dirty="0"/>
              <a:t>प्रश्न-1- सोने का हिरण कौन बना था?</a:t>
            </a:r>
            <a:br>
              <a:rPr lang="hi-IN" sz="2700" dirty="0"/>
            </a:br>
            <a:br>
              <a:rPr lang="hi-IN" sz="2700" dirty="0"/>
            </a:br>
            <a:r>
              <a:rPr lang="hi-IN" sz="2700" dirty="0"/>
              <a:t>प्रश्न-2- राम को कुटिया से निकलते देख कर मायावी हिरण ने क्या किया?</a:t>
            </a:r>
            <a:br>
              <a:rPr lang="hi-IN" sz="2700" dirty="0"/>
            </a:br>
            <a:br>
              <a:rPr lang="hi-IN" sz="2700" dirty="0"/>
            </a:br>
            <a:r>
              <a:rPr lang="hi-IN" sz="2700" dirty="0"/>
              <a:t>प्रश्न-3- बाण से धरती पर गिरते ही मारीच ने क्या किया?</a:t>
            </a:r>
            <a:br>
              <a:rPr lang="hi-IN" sz="2700" dirty="0"/>
            </a:br>
            <a:br>
              <a:rPr lang="hi-IN" sz="2700" dirty="0"/>
            </a:br>
            <a:r>
              <a:rPr lang="hi-IN" sz="2700" dirty="0"/>
              <a:t>प्रश्न-4- राम कुटिया तक जल्दी क्यों पहुँचना चाहते थे?</a:t>
            </a:r>
            <a:br>
              <a:rPr lang="hi-IN" sz="2700" dirty="0"/>
            </a:br>
            <a:br>
              <a:rPr lang="hi-IN" sz="2700" dirty="0"/>
            </a:br>
            <a:r>
              <a:rPr lang="hi-IN" sz="2700" dirty="0"/>
              <a:t>प्रश्न-5- बाण से धरती पर गिरते ही मारीच ने क्या किया?</a:t>
            </a:r>
            <a:br>
              <a:rPr lang="hi-IN" sz="2700" dirty="0"/>
            </a:br>
            <a:br>
              <a:rPr lang="hi-IN" sz="2700" dirty="0"/>
            </a:br>
            <a:r>
              <a:rPr lang="hi-IN" sz="2800" dirty="0"/>
              <a:t>प्रश्न-6- मारीच की मृत्यु कैसे हुई</a:t>
            </a:r>
            <a:br>
              <a:rPr lang="hi-IN" sz="2700" dirty="0"/>
            </a:br>
            <a:br>
              <a:rPr lang="hi-IN" sz="2700" dirty="0"/>
            </a:br>
            <a:r>
              <a:rPr lang="hi-IN" sz="2800" dirty="0"/>
              <a:t>प्रश्न-7- इस पाठ से हमें क्या शिक्षा मिलती है</a:t>
            </a:r>
            <a:br>
              <a:rPr lang="hi-IN" sz="2800" dirty="0"/>
            </a:br>
            <a:br>
              <a:rPr lang="hi-IN" sz="2700" dirty="0"/>
            </a:br>
            <a:br>
              <a:rPr lang="hi-IN" dirty="0"/>
            </a:b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7B01-1E63-425E-85D8-4E0C558C56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534" y="4442588"/>
            <a:ext cx="10392760" cy="838200"/>
          </a:xfrm>
        </p:spPr>
        <p:txBody>
          <a:bodyPr>
            <a:normAutofit/>
          </a:bodyPr>
          <a:lstStyle/>
          <a:p>
            <a:br>
              <a:rPr lang="hi-IN" dirty="0"/>
            </a:br>
            <a:endParaRPr lang="en-IN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5F149A-AAE4-46DB-87E8-87E5A1154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76" y="6537659"/>
            <a:ext cx="8534401" cy="1227667"/>
          </a:xfr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1243493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</TotalTime>
  <Words>115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Slice</vt:lpstr>
      <vt:lpstr>सोने का हिरण </vt:lpstr>
      <vt:lpstr>अध्यापक व्याख्या- </vt:lpstr>
      <vt:lpstr>         गृहकार्यः-  प्रश्न-1- सोने का हिरण कौन बना था?  प्रश्न-2- राम को कुटिया से निकलते देख कर मायावी हिरण ने क्या किया?  प्रश्न-3- बाण से धरती पर गिरते ही मारीच ने क्या किया?  प्रश्न-4- राम कुटिया तक जल्दी क्यों पहुँचना चाहते थे?  प्रश्न-5- बाण से धरती पर गिरते ही मारीच ने क्या किया?  प्रश्न-6- मारीच की मृत्यु कैसे हुई  प्रश्न-7- इस पाठ से हमें क्या शिक्षा मिलती है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सोने का हिरण </dc:title>
  <dc:creator>Acharya Yogendra Shastri Nirmohi</dc:creator>
  <cp:lastModifiedBy>Acharya Yogendra Shastri Nirmohi</cp:lastModifiedBy>
  <cp:revision>6</cp:revision>
  <dcterms:created xsi:type="dcterms:W3CDTF">2020-10-13T13:01:10Z</dcterms:created>
  <dcterms:modified xsi:type="dcterms:W3CDTF">2020-10-13T13:50:03Z</dcterms:modified>
</cp:coreProperties>
</file>