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410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hi-IN" sz="4000" dirty="0" smtClean="0">
                <a:solidFill>
                  <a:srgbClr val="FF0000"/>
                </a:solidFill>
              </a:rPr>
              <a:t>कक्षा- 6</a:t>
            </a:r>
          </a:p>
          <a:p>
            <a:pPr algn="ctr">
              <a:buNone/>
            </a:pPr>
            <a:r>
              <a:rPr lang="hi-IN" sz="4000" dirty="0" smtClean="0">
                <a:solidFill>
                  <a:srgbClr val="FF0000"/>
                </a:solidFill>
              </a:rPr>
              <a:t>हिन्दी </a:t>
            </a:r>
          </a:p>
          <a:p>
            <a:pPr algn="ctr">
              <a:buNone/>
            </a:pPr>
            <a:r>
              <a:rPr lang="hi-IN" sz="4000" dirty="0" smtClean="0">
                <a:solidFill>
                  <a:srgbClr val="FF0000"/>
                </a:solidFill>
              </a:rPr>
              <a:t>“शुल्क मुक्ति हेतु प्रार्थना पत्र”</a:t>
            </a:r>
          </a:p>
          <a:p>
            <a:pPr algn="ctr">
              <a:buNone/>
            </a:pPr>
            <a:r>
              <a:rPr lang="hi-IN" sz="4000" dirty="0" smtClean="0">
                <a:solidFill>
                  <a:srgbClr val="FF0000"/>
                </a:solidFill>
              </a:rPr>
              <a:t>प्रस्तुतकर्त्री </a:t>
            </a:r>
          </a:p>
          <a:p>
            <a:pPr algn="ctr">
              <a:buNone/>
            </a:pPr>
            <a:r>
              <a:rPr lang="hi-IN" sz="4000" dirty="0" smtClean="0">
                <a:solidFill>
                  <a:srgbClr val="FF0000"/>
                </a:solidFill>
              </a:rPr>
              <a:t>रूपा झा </a:t>
            </a:r>
          </a:p>
          <a:p>
            <a:pPr algn="ctr">
              <a:buNone/>
            </a:pPr>
            <a:r>
              <a:rPr lang="hi-IN" sz="4000" dirty="0" smtClean="0">
                <a:solidFill>
                  <a:srgbClr val="FF0000"/>
                </a:solidFill>
              </a:rPr>
              <a:t>परमाणु ऊर्जा केंद्रीय विद्यालय-1 </a:t>
            </a:r>
          </a:p>
          <a:p>
            <a:pPr algn="ctr">
              <a:buNone/>
            </a:pPr>
            <a:r>
              <a:rPr lang="hi-IN" sz="4000" dirty="0" smtClean="0">
                <a:solidFill>
                  <a:srgbClr val="FF0000"/>
                </a:solidFill>
              </a:rPr>
              <a:t>मुंबई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dirty="0" smtClean="0"/>
              <a:t>एक अच्छे पत्र की विशेषताएँ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 सरल भाषा-शैली </a:t>
            </a:r>
          </a:p>
          <a:p>
            <a:endParaRPr lang="hi-IN" dirty="0" smtClean="0"/>
          </a:p>
          <a:p>
            <a:r>
              <a:rPr lang="hi-IN" dirty="0" smtClean="0"/>
              <a:t> विचारों की सुस्पष्टता </a:t>
            </a:r>
          </a:p>
          <a:p>
            <a:endParaRPr lang="hi-IN" dirty="0" smtClean="0"/>
          </a:p>
          <a:p>
            <a:r>
              <a:rPr lang="hi-IN" dirty="0" smtClean="0"/>
              <a:t> संक्षिप्तता  एवं सम्पूर्णता </a:t>
            </a:r>
          </a:p>
          <a:p>
            <a:endParaRPr lang="hi-IN" dirty="0" smtClean="0"/>
          </a:p>
          <a:p>
            <a:r>
              <a:rPr lang="hi-IN" dirty="0" smtClean="0"/>
              <a:t> बाहरी सजावट ।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dirty="0" smtClean="0"/>
              <a:t>शुल्क मुक्ति हेतु प्रार्थना पत्र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 प्रारम्भ – </a:t>
            </a:r>
          </a:p>
          <a:p>
            <a:r>
              <a:rPr lang="hi-IN" dirty="0" smtClean="0"/>
              <a:t> सेवा में </a:t>
            </a:r>
          </a:p>
          <a:p>
            <a:r>
              <a:rPr lang="hi-IN" dirty="0" smtClean="0"/>
              <a:t> प्रधानाचार्य महोदय</a:t>
            </a:r>
          </a:p>
          <a:p>
            <a:r>
              <a:rPr lang="hi-IN" dirty="0" smtClean="0"/>
              <a:t> परमाणु ऊर्जा केंद्रीय विद्यालय</a:t>
            </a:r>
          </a:p>
          <a:p>
            <a:r>
              <a:rPr lang="hi-IN" dirty="0" smtClean="0"/>
              <a:t> मुंबई (या अपने विद्यालय का पता)</a:t>
            </a:r>
          </a:p>
          <a:p>
            <a:r>
              <a:rPr lang="hi-IN" dirty="0" smtClean="0"/>
              <a:t> विषय- शुल्क मुक्ति हेतु आवेदन </a:t>
            </a:r>
          </a:p>
          <a:p>
            <a:r>
              <a:rPr lang="hi-IN" dirty="0" smtClean="0"/>
              <a:t> दिनांक 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dirty="0" smtClean="0"/>
              <a:t>मध्य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dirty="0" smtClean="0"/>
              <a:t> परिचय- सविनय निवेदन है कि मैं आपके विद्यालय में कक्षा छः का / की विद्यार्थी हूँ ।</a:t>
            </a:r>
          </a:p>
          <a:p>
            <a:endParaRPr lang="hi-IN" dirty="0" smtClean="0"/>
          </a:p>
          <a:p>
            <a:r>
              <a:rPr lang="hi-IN" dirty="0" smtClean="0"/>
              <a:t> कारण – पिता के व्यवसाय में नुकसान के कारण आर्थिक स्थिति का बिगाड़ना इसलिए शुल्क देने में असमर्थता ।</a:t>
            </a:r>
          </a:p>
          <a:p>
            <a:endParaRPr lang="hi-IN" dirty="0" smtClean="0"/>
          </a:p>
          <a:p>
            <a:r>
              <a:rPr lang="hi-IN" dirty="0" smtClean="0"/>
              <a:t> निवेदन – शुल्क मुक्ति हेतु प्रधानाचार्य से विनम्र प्रार्थना। 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dirty="0" smtClean="0"/>
              <a:t>अंत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dirty="0" smtClean="0"/>
              <a:t>  धन्यवाद </a:t>
            </a:r>
          </a:p>
          <a:p>
            <a:endParaRPr lang="hi-IN" dirty="0" smtClean="0"/>
          </a:p>
          <a:p>
            <a:r>
              <a:rPr lang="hi-IN" dirty="0" smtClean="0"/>
              <a:t> आपका / आपकी आज्ञाकारी शिष्य / शिष्या </a:t>
            </a:r>
          </a:p>
          <a:p>
            <a:endParaRPr lang="hi-IN" dirty="0" smtClean="0"/>
          </a:p>
          <a:p>
            <a:r>
              <a:rPr lang="hi-IN" dirty="0" smtClean="0"/>
              <a:t> नाम- क ख ग (अपना नाम) </a:t>
            </a:r>
          </a:p>
          <a:p>
            <a:endParaRPr lang="hi-IN" dirty="0" smtClean="0"/>
          </a:p>
          <a:p>
            <a:r>
              <a:rPr lang="hi-IN" dirty="0" smtClean="0"/>
              <a:t> कक्षा – छः </a:t>
            </a:r>
          </a:p>
          <a:p>
            <a:endParaRPr lang="hi-IN" dirty="0" smtClean="0"/>
          </a:p>
          <a:p>
            <a:r>
              <a:rPr lang="hi-IN" dirty="0" smtClean="0"/>
              <a:t> अनुक्रमांक  – 1 ( अपना अनुक्रमांक )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156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Slide 1</vt:lpstr>
      <vt:lpstr>एक अच्छे पत्र की विशेषताएँ </vt:lpstr>
      <vt:lpstr>शुल्क मुक्ति हेतु प्रार्थना पत्र </vt:lpstr>
      <vt:lpstr>मध्य </vt:lpstr>
      <vt:lpstr>अंत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AVITA</cp:lastModifiedBy>
  <cp:revision>2</cp:revision>
  <dcterms:created xsi:type="dcterms:W3CDTF">2006-08-16T00:00:00Z</dcterms:created>
  <dcterms:modified xsi:type="dcterms:W3CDTF">2020-10-19T13:28:35Z</dcterms:modified>
</cp:coreProperties>
</file>