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63" r:id="rId5"/>
    <p:sldId id="264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FB2A9-7F27-484F-ADFB-01CF5C9C917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5E2A38-3335-4226-9E66-608A551F9E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कक्षा-6</a:t>
            </a:r>
            <a:br>
              <a:rPr lang="hi-IN" dirty="0" smtClean="0"/>
            </a:br>
            <a:r>
              <a:rPr lang="hi-IN" dirty="0"/>
              <a:t>हिन्दी </a:t>
            </a:r>
            <a:r>
              <a:rPr lang="hi-IN" dirty="0" smtClean="0"/>
              <a:t>, वसंत भाग- 1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90800"/>
            <a:ext cx="6400800" cy="1752600"/>
          </a:xfrm>
        </p:spPr>
        <p:txBody>
          <a:bodyPr>
            <a:noAutofit/>
          </a:bodyPr>
          <a:lstStyle/>
          <a:p>
            <a:r>
              <a:rPr lang="hi-IN" sz="3600" dirty="0" smtClean="0">
                <a:solidFill>
                  <a:srgbClr val="FF0000"/>
                </a:solidFill>
              </a:rPr>
              <a:t>पाठ-11</a:t>
            </a:r>
          </a:p>
          <a:p>
            <a:r>
              <a:rPr lang="hi-IN" sz="3600" dirty="0" smtClean="0">
                <a:solidFill>
                  <a:srgbClr val="FF0000"/>
                </a:solidFill>
              </a:rPr>
              <a:t>“जो देखकर भी नहीं देखते”</a:t>
            </a:r>
          </a:p>
          <a:p>
            <a:r>
              <a:rPr lang="hi-IN" sz="3600" dirty="0" smtClean="0">
                <a:solidFill>
                  <a:srgbClr val="FF0000"/>
                </a:solidFill>
              </a:rPr>
              <a:t>प्रस्तुतकर्त्री  – रूपा झा </a:t>
            </a:r>
          </a:p>
          <a:p>
            <a:r>
              <a:rPr lang="hi-IN" sz="3600" dirty="0">
                <a:solidFill>
                  <a:srgbClr val="FF0000"/>
                </a:solidFill>
              </a:rPr>
              <a:t>परमाणु </a:t>
            </a:r>
            <a:r>
              <a:rPr lang="hi-IN" sz="3600" dirty="0" smtClean="0">
                <a:solidFill>
                  <a:srgbClr val="FF0000"/>
                </a:solidFill>
              </a:rPr>
              <a:t>ऊर्जा केंद्रीय विद्यालय-1</a:t>
            </a:r>
          </a:p>
          <a:p>
            <a:r>
              <a:rPr lang="hi-IN" sz="3600" dirty="0">
                <a:solidFill>
                  <a:srgbClr val="FF0000"/>
                </a:solidFill>
              </a:rPr>
              <a:t>मुंबई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ITA\Desktop\hellen pic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066800"/>
            <a:ext cx="4525963" cy="45259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9000" y="5943600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dirty="0" smtClean="0"/>
              <a:t>हेलेन केलर -1880-1968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81000"/>
            <a:ext cx="4046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2800" dirty="0" smtClean="0">
                <a:solidFill>
                  <a:srgbClr val="FF0000"/>
                </a:solidFill>
              </a:rPr>
              <a:t>जो देखकर भी नहीं देखते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</a:t>
            </a:r>
            <a:r>
              <a:rPr lang="hi-IN" dirty="0" smtClean="0">
                <a:solidFill>
                  <a:srgbClr val="FF0000"/>
                </a:solidFill>
              </a:rPr>
              <a:t>लेखिका परिचय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hi-IN" dirty="0" smtClean="0"/>
              <a:t>जो देखकर भी नहीं देखते’ निबंध की लेखिका- हेलेन केलर।</a:t>
            </a:r>
          </a:p>
          <a:p>
            <a:r>
              <a:rPr lang="hi-IN" dirty="0" smtClean="0"/>
              <a:t>बचपन में हुयी गंभीर बीमारी के कारण देखने और सुनने की शक्ति का चला जाना। </a:t>
            </a:r>
          </a:p>
          <a:p>
            <a:r>
              <a:rPr lang="hi-IN" dirty="0" smtClean="0"/>
              <a:t>नेत्रहीन होने के बावजूद बोलना और पढ़ना सीखना। </a:t>
            </a:r>
          </a:p>
          <a:p>
            <a:r>
              <a:rPr lang="hi-IN" dirty="0" smtClean="0"/>
              <a:t>हेलेन की आत्मकथा- ‘स्टोरी ऑफ लाइफ’ तथा दस पुस्तकों और सैकड़ों लेखों का प्रकाशन। </a:t>
            </a:r>
            <a:endParaRPr lang="en-US" dirty="0" smtClean="0"/>
          </a:p>
          <a:p>
            <a:r>
              <a:rPr lang="hi-IN" dirty="0" smtClean="0"/>
              <a:t>अपने जैसे लोगों के अधिकारों एवं विश्वशांति के लिए विश्व भ्रमण।    </a:t>
            </a:r>
          </a:p>
          <a:p>
            <a:endParaRPr lang="hi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निबंध का सारांश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लेखिका अपने मित्रों की परीक्षा लेती है, यह देखने के लिए कि, वे क्या देखते हैं। </a:t>
            </a:r>
          </a:p>
          <a:p>
            <a:r>
              <a:rPr lang="hi-IN" dirty="0" smtClean="0"/>
              <a:t>हेलेन की मित्र जंगल की सैर से वापस आती हैं और हेलेन पूछती हैं कि आपने क्या-क्या देखा? </a:t>
            </a:r>
          </a:p>
          <a:p>
            <a:r>
              <a:rPr lang="hi-IN" dirty="0" smtClean="0"/>
              <a:t>हेलेन की मित्र का जवाब- कुछ खास तो नहीं, लेकिन इस जवाब पर हेलेन को आश्चर्य न होना। </a:t>
            </a:r>
          </a:p>
          <a:p>
            <a:r>
              <a:rPr lang="hi-IN" dirty="0" smtClean="0"/>
              <a:t>हेलेन का विश्वास- जिन लोगों के पास आँखें होती हैं वे बहुत कम देखते हैं।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VITA\Desktop\hellen keller pic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88381" y="3200400"/>
            <a:ext cx="2436047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762000"/>
            <a:ext cx="77203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i-IN" dirty="0" smtClean="0"/>
              <a:t>हेलेन का आश्चर्य कि जंगल जैसी जगह पर घंटा भर घूमने पर भी कोई विशेष </a:t>
            </a:r>
          </a:p>
          <a:p>
            <a:r>
              <a:rPr lang="hi-IN" dirty="0" smtClean="0"/>
              <a:t>चीज़ कैसे नहीं दिख सकती ।</a:t>
            </a:r>
          </a:p>
          <a:p>
            <a:r>
              <a:rPr lang="hi-IN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नेत्रहीन हेलेन केलर को भी प्रकृति में अनेक रोचक चीज़ें मिलती हैं। </a:t>
            </a:r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जैसे भोज पत्र के पेड़ की चिकनी छाल , चीड़ की खुरदरी छल, वसंत ऋतु में</a:t>
            </a:r>
          </a:p>
          <a:p>
            <a:r>
              <a:rPr lang="hi-IN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नयी कलियाँ, फूलों की पंखुड़ियाँ , चिड़ियों</a:t>
            </a:r>
          </a:p>
          <a:p>
            <a:r>
              <a:rPr lang="hi-IN" dirty="0" smtClean="0"/>
              <a:t>का मधुर स्वर, झरने का पानी आदि।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276600"/>
            <a:ext cx="3882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i-IN" dirty="0" smtClean="0"/>
              <a:t>हेलेन प्रकृति के इतने निकट हैं कि </a:t>
            </a:r>
          </a:p>
          <a:p>
            <a:r>
              <a:rPr lang="hi-IN" dirty="0" smtClean="0"/>
              <a:t>उन्हें चीड़ की फैली पत्तियाँ या घास </a:t>
            </a:r>
          </a:p>
          <a:p>
            <a:r>
              <a:rPr lang="hi-IN" dirty="0" smtClean="0"/>
              <a:t>के मैदान महँगे कालीन से भी ज़्यादा </a:t>
            </a:r>
          </a:p>
          <a:p>
            <a:r>
              <a:rPr lang="hi-IN" dirty="0" smtClean="0"/>
              <a:t>प्रिय हैं।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2362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r>
              <a:rPr lang="hi-IN" dirty="0" smtClean="0"/>
              <a:t>जिन चीज़ों को छूने में हेलेन को आनंद मिलता है, उन्हें देखने के लिए वे मचल उठती हैं। </a:t>
            </a:r>
          </a:p>
          <a:p>
            <a:r>
              <a:rPr lang="hi-IN" dirty="0" smtClean="0"/>
              <a:t>जिनके पास आँखें हैं, प्रकृति की सुंदरता प्राय: उन्हें आकर्षित नहीं करती। </a:t>
            </a:r>
          </a:p>
          <a:p>
            <a:r>
              <a:rPr lang="hi-IN" dirty="0" smtClean="0"/>
              <a:t>मनुष्य उपलब्ध वस्तुओं का महत्व नहीं समझता और जो अप्राप्य है, उन्हें पाना चाहता है। </a:t>
            </a:r>
          </a:p>
          <a:p>
            <a:r>
              <a:rPr lang="hi-IN" dirty="0" smtClean="0"/>
              <a:t>दृष्टि का आशीर्वाद जो हमारी दुनिया को रंगीन बनाते हैं, हम उनका महत्व नहीं समझते।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पाठ में आए कठिन शब्द व उनके अर्थ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अचरज     -      आश्चर्य </a:t>
            </a:r>
          </a:p>
          <a:p>
            <a:r>
              <a:rPr lang="hi-IN" dirty="0" smtClean="0"/>
              <a:t>आदी होना  -      आदत हो जाना </a:t>
            </a:r>
          </a:p>
          <a:p>
            <a:r>
              <a:rPr lang="hi-IN" dirty="0" smtClean="0"/>
              <a:t>स्पर्श       -      छूना </a:t>
            </a:r>
          </a:p>
          <a:p>
            <a:r>
              <a:rPr lang="hi-IN" dirty="0" smtClean="0"/>
              <a:t>संवेदना     -      किसी भी भाव को  महसूस करने की क्षमता </a:t>
            </a:r>
          </a:p>
          <a:p>
            <a:r>
              <a:rPr lang="hi-IN" dirty="0" smtClean="0"/>
              <a:t>दृष्टि       -      नज़र </a:t>
            </a:r>
          </a:p>
          <a:p>
            <a:r>
              <a:rPr lang="hi-IN" dirty="0" smtClean="0"/>
              <a:t>नियामत    - प्रकृति प्रदत्त उपहार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375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कक्षा-6 हिन्दी , वसंत भाग- 1</vt:lpstr>
      <vt:lpstr>Slide 2</vt:lpstr>
      <vt:lpstr> लेखिका परिचय</vt:lpstr>
      <vt:lpstr>निबंध का सारांश </vt:lpstr>
      <vt:lpstr>Slide 5</vt:lpstr>
      <vt:lpstr>Slide 6</vt:lpstr>
      <vt:lpstr>पाठ में आए कठिन शब्द व उनके अर्थ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कक्षा-6 हिन्दी , वसंत भाग- 1</dc:title>
  <dc:creator>Priyanka tiwari</dc:creator>
  <cp:lastModifiedBy>AVITA</cp:lastModifiedBy>
  <cp:revision>30</cp:revision>
  <dcterms:created xsi:type="dcterms:W3CDTF">2020-10-15T10:53:12Z</dcterms:created>
  <dcterms:modified xsi:type="dcterms:W3CDTF">2020-10-19T13:29:26Z</dcterms:modified>
</cp:coreProperties>
</file>