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0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59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93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0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88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11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20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40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5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3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99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5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2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46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13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6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00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28A0-10D0-467D-82BF-BD8C6131800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9323-CC01-4039-BD5E-2FB18395BF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421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173303-30AA-486D-AB50-7C305FA5B4D4}"/>
              </a:ext>
            </a:extLst>
          </p:cNvPr>
          <p:cNvSpPr/>
          <p:nvPr/>
        </p:nvSpPr>
        <p:spPr>
          <a:xfrm>
            <a:off x="3048000" y="187472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800" dirty="0"/>
              <a:t>Atomic Energy Central School-2, Mumbai</a:t>
            </a:r>
            <a:br>
              <a:rPr lang="en-IN" sz="2800" dirty="0"/>
            </a:br>
            <a:r>
              <a:rPr lang="en-IN" sz="2800" dirty="0"/>
              <a:t>Subject- Hindi</a:t>
            </a:r>
            <a:br>
              <a:rPr lang="en-IN" sz="2800" dirty="0"/>
            </a:br>
            <a:r>
              <a:rPr lang="en-IN" sz="2800" dirty="0"/>
              <a:t>Topic- </a:t>
            </a:r>
            <a:r>
              <a:rPr lang="hi-IN" sz="2800" dirty="0"/>
              <a:t>संसार पुस्तक है</a:t>
            </a:r>
            <a:br>
              <a:rPr lang="hi-IN" sz="2800" dirty="0"/>
            </a:br>
            <a:r>
              <a:rPr lang="en-IN" sz="2800" dirty="0"/>
              <a:t>Lesson no: 12</a:t>
            </a:r>
            <a:br>
              <a:rPr lang="en-IN" sz="2800" dirty="0"/>
            </a:br>
            <a:r>
              <a:rPr lang="en-IN" sz="2800" dirty="0"/>
              <a:t>Module- 1/1</a:t>
            </a:r>
            <a:br>
              <a:rPr lang="en-IN" sz="2800" dirty="0"/>
            </a:br>
            <a:r>
              <a:rPr lang="en-IN" sz="2800" dirty="0"/>
              <a:t>Madhu Sharma TGT (SS)</a:t>
            </a:r>
            <a:br>
              <a:rPr lang="en-IN" sz="2800" dirty="0"/>
            </a:br>
            <a:r>
              <a:rPr lang="en-IN" sz="2800" dirty="0"/>
              <a:t>Author- Jawaharlal Nehru</a:t>
            </a:r>
          </a:p>
          <a:p>
            <a:pPr algn="ctr"/>
            <a:endParaRPr lang="en-IN" sz="2800" dirty="0"/>
          </a:p>
          <a:p>
            <a:pPr algn="ctr"/>
            <a:r>
              <a:rPr lang="en-IN" sz="2800"/>
              <a:t>PPT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767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EC835-BF23-4628-9B24-9AE38FE3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533400"/>
            <a:ext cx="57721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6C4F9-E9CF-4A86-A6E7-34D20979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676275"/>
            <a:ext cx="64103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4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23E21-1573-49C8-B1D9-E5A11D8D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979317"/>
            <a:ext cx="6410325" cy="146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F2888-3B55-49C9-AF2C-80286E57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2446167"/>
            <a:ext cx="64008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7C1CE-9287-447A-8D21-C9AFB4A1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15" y="81116"/>
            <a:ext cx="6445570" cy="66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2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SHIVAM SHARMA</dc:creator>
  <cp:lastModifiedBy>SHIVAM SHARMA</cp:lastModifiedBy>
  <cp:revision>3</cp:revision>
  <dcterms:created xsi:type="dcterms:W3CDTF">2020-10-10T10:17:59Z</dcterms:created>
  <dcterms:modified xsi:type="dcterms:W3CDTF">2020-10-13T21:58:03Z</dcterms:modified>
</cp:coreProperties>
</file>