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970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339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5525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92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245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929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7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7663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913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766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00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15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246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34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169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382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273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9D7C-137A-4464-A4CA-2EC3C5C696B1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B71F8-D9F3-405E-BD5C-3067EDE455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603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04FFCC-2087-45DA-8FCD-1EABCE7DEAD6}"/>
              </a:ext>
            </a:extLst>
          </p:cNvPr>
          <p:cNvSpPr/>
          <p:nvPr/>
        </p:nvSpPr>
        <p:spPr>
          <a:xfrm>
            <a:off x="3048000" y="241333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400" dirty="0"/>
              <a:t>Atomic Energy Central School-2, Mumbai</a:t>
            </a:r>
            <a:br>
              <a:rPr lang="en-IN" sz="2400" dirty="0"/>
            </a:br>
            <a:r>
              <a:rPr lang="en-IN" sz="2400" dirty="0"/>
              <a:t>Subject- Hindi</a:t>
            </a:r>
            <a:br>
              <a:rPr lang="en-IN" sz="2400" dirty="0"/>
            </a:br>
            <a:r>
              <a:rPr lang="en-IN" sz="2400" dirty="0"/>
              <a:t>Topic- </a:t>
            </a:r>
            <a:r>
              <a:rPr lang="hi-IN" sz="2400" dirty="0"/>
              <a:t>मैं सबसे छोटी होऊँ </a:t>
            </a:r>
            <a:br>
              <a:rPr lang="hi-IN" sz="2400" dirty="0"/>
            </a:br>
            <a:r>
              <a:rPr lang="en-IN" sz="2400" dirty="0"/>
              <a:t>Lesson no: 13</a:t>
            </a:r>
            <a:br>
              <a:rPr lang="en-IN" sz="2400" dirty="0"/>
            </a:br>
            <a:r>
              <a:rPr lang="en-IN" sz="2400" dirty="0"/>
              <a:t>Module- 1/1</a:t>
            </a:r>
            <a:br>
              <a:rPr lang="en-IN" sz="2400" dirty="0"/>
            </a:br>
            <a:r>
              <a:rPr lang="en-IN" sz="2400" dirty="0"/>
              <a:t>Madhu Sharma TGT (SS)</a:t>
            </a:r>
            <a:br>
              <a:rPr lang="en-IN" sz="2400" dirty="0"/>
            </a:br>
            <a:r>
              <a:rPr lang="en-IN" sz="2400" dirty="0"/>
              <a:t>Author- </a:t>
            </a:r>
            <a:r>
              <a:rPr lang="en-IN" sz="2400" dirty="0" err="1"/>
              <a:t>Sumitranandan</a:t>
            </a:r>
            <a:r>
              <a:rPr lang="en-IN" sz="2400" dirty="0"/>
              <a:t> Pant</a:t>
            </a:r>
          </a:p>
          <a:p>
            <a:pPr algn="ctr"/>
            <a:endParaRPr lang="en-IN" sz="2400" dirty="0"/>
          </a:p>
          <a:p>
            <a:pPr algn="ctr"/>
            <a:r>
              <a:rPr lang="en-IN" sz="2400"/>
              <a:t>PPT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14326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3EA394-DDEC-48B8-BE75-1EB2EFC1B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281355"/>
            <a:ext cx="6381750" cy="63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ild posing for a picture&#10;&#10;Description automatically generated">
            <a:extLst>
              <a:ext uri="{FF2B5EF4-FFF2-40B4-BE49-F238E27FC236}">
                <a16:creationId xmlns:a16="http://schemas.microsoft.com/office/drawing/2014/main" id="{C24B126F-17F6-4D17-B1BA-141735FAFA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8" r="8261" b="3"/>
          <a:stretch/>
        </p:blipFill>
        <p:spPr>
          <a:xfrm>
            <a:off x="913795" y="643466"/>
            <a:ext cx="4977493" cy="5571067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3" name="Picture 2" descr="A picture containing table, sitting, carousel&#10;&#10;Description automatically generated">
            <a:extLst>
              <a:ext uri="{FF2B5EF4-FFF2-40B4-BE49-F238E27FC236}">
                <a16:creationId xmlns:a16="http://schemas.microsoft.com/office/drawing/2014/main" id="{5FFBACBB-3962-4DEF-B968-D4DDA172F5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r="36901" b="-2"/>
          <a:stretch/>
        </p:blipFill>
        <p:spPr>
          <a:xfrm>
            <a:off x="6213021" y="643465"/>
            <a:ext cx="4977493" cy="5571067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3277451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SHIVAM SHARMA</dc:creator>
  <cp:lastModifiedBy>SHIVAM SHARMA</cp:lastModifiedBy>
  <cp:revision>2</cp:revision>
  <dcterms:created xsi:type="dcterms:W3CDTF">2020-10-10T10:48:31Z</dcterms:created>
  <dcterms:modified xsi:type="dcterms:W3CDTF">2020-10-13T21:59:08Z</dcterms:modified>
</cp:coreProperties>
</file>