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126" y="-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B86E05-AD8E-455D-8FCE-2EC16ECBE2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20ACBD0-F08A-47EE-A246-09D464919C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8B6A401-02F3-42ED-95CE-6F730C920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3F63-F24B-448E-B3FA-33A626A0DE77}" type="datetimeFigureOut">
              <a:rPr lang="en-IN" smtClean="0"/>
              <a:pPr/>
              <a:t>15-10-2020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8C8BC44-D812-4C0E-AE4D-FB4EB6E34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4DC9F21-BED0-4B40-A5DA-77D2D97F5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562E-7E91-4EF0-AF13-8EA9BFFB702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00218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459471-F227-4CA3-95E2-4BF2D312C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2CD83E6-FD82-47B5-8A02-D0814396A0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D368E41-CE3D-40A5-AB0E-662AF47A8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3F63-F24B-448E-B3FA-33A626A0DE77}" type="datetimeFigureOut">
              <a:rPr lang="en-IN" smtClean="0"/>
              <a:pPr/>
              <a:t>15-10-2020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665CEA3-9536-4D0A-9A30-46D10385E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FBCA2CE-0AC2-4E6F-8B74-8A113432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562E-7E91-4EF0-AF13-8EA9BFFB702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86483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3B895F1-FF31-494A-9F58-428161C541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E11323E-07C7-4E81-8A57-F7F1BC4E1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65950A3-0C7C-4C7C-860B-2A05A0050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3F63-F24B-448E-B3FA-33A626A0DE77}" type="datetimeFigureOut">
              <a:rPr lang="en-IN" smtClean="0"/>
              <a:pPr/>
              <a:t>15-10-2020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25DC36F-DDA9-46E8-B920-BB5287274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FCAD543-B9F0-4306-A8B2-EFD1ACB7F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562E-7E91-4EF0-AF13-8EA9BFFB702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33294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BF1628-6A10-46E0-904F-73F794155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6F8EB6-DB15-4FD5-8D74-170F34E13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EC20D01-B9B5-48D8-B034-E9D569EA6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3F63-F24B-448E-B3FA-33A626A0DE77}" type="datetimeFigureOut">
              <a:rPr lang="en-IN" smtClean="0"/>
              <a:pPr/>
              <a:t>15-10-2020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DA40227-D3B9-4BFD-BD22-0F304B396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C29363F-6469-4F2A-A295-74F0FCA3E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562E-7E91-4EF0-AF13-8EA9BFFB702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072830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1D7C63-036F-427B-B17F-B940FE65A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A1F7974-12DB-4235-9FAE-132872A9A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01973D-9625-47AA-834A-EDF12CC11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3F63-F24B-448E-B3FA-33A626A0DE77}" type="datetimeFigureOut">
              <a:rPr lang="en-IN" smtClean="0"/>
              <a:pPr/>
              <a:t>15-10-2020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82A3923-D7EF-41AA-A634-1B808CD25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031A8D6-C573-4966-94F0-CBA940F0D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562E-7E91-4EF0-AF13-8EA9BFFB702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882867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044325-8FFB-440F-80F6-61E303E38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409C7A-4699-4D8E-94E5-9C2E055C31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B7E50A3-BF56-4A3A-B09A-A2D08072D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3838335-13B3-47EE-BA64-E593934D2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3F63-F24B-448E-B3FA-33A626A0DE77}" type="datetimeFigureOut">
              <a:rPr lang="en-IN" smtClean="0"/>
              <a:pPr/>
              <a:t>15-10-2020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CD2D511-6B31-4E3F-8933-CFE669BE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6EE5661-1108-4DA2-B653-829459BC2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562E-7E91-4EF0-AF13-8EA9BFFB702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27927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0C9236-C04B-4AAA-9EAD-D77512C68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F0EB75F-1525-424E-914C-193C97FAE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B4BCDFB-16B3-492F-ABD0-E59901F575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2079CAE-7440-4F37-B9AB-8AF8A3BBD0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8FC7D03-C8FF-49DD-9A10-D64E3D6906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23CAB0D-CA6A-4750-AD57-0E3C7416A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3F63-F24B-448E-B3FA-33A626A0DE77}" type="datetimeFigureOut">
              <a:rPr lang="en-IN" smtClean="0"/>
              <a:pPr/>
              <a:t>15-10-2020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BE5776D-D5F1-49E7-9CAD-288789616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4B76804-1700-406B-BEF5-51C23D7A7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562E-7E91-4EF0-AF13-8EA9BFFB702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11684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786648-C6AC-4AC6-B31A-A746E4F5D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AD6FD95-155B-4927-9EDB-551424DFD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3F63-F24B-448E-B3FA-33A626A0DE77}" type="datetimeFigureOut">
              <a:rPr lang="en-IN" smtClean="0"/>
              <a:pPr/>
              <a:t>15-10-2020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3B4DD12-E6BE-4388-9D89-A87789D83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BF206A8-D72A-4139-8377-17A456DAD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562E-7E91-4EF0-AF13-8EA9BFFB702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242024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3253C6C-D2EC-48AE-8B6A-9628884B7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3F63-F24B-448E-B3FA-33A626A0DE77}" type="datetimeFigureOut">
              <a:rPr lang="en-IN" smtClean="0"/>
              <a:pPr/>
              <a:t>15-10-2020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3E404B1-5826-4448-BEF7-1679C26FF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96A1D7C-2C0B-496E-9515-92BBA86FB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562E-7E91-4EF0-AF13-8EA9BFFB702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510222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CD918F-E343-4FF1-B365-0F928B838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969032-D341-480A-94B7-EE9EFEFF7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0179AF7-BA1D-463F-8FBA-B12E56D79B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341B79F-EB56-4028-82F8-F8DC78688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3F63-F24B-448E-B3FA-33A626A0DE77}" type="datetimeFigureOut">
              <a:rPr lang="en-IN" smtClean="0"/>
              <a:pPr/>
              <a:t>15-10-2020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E5F379A-2899-41E7-A8B6-175E7C60E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07F1685-673B-4DCC-A871-2BB1FA407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562E-7E91-4EF0-AF13-8EA9BFFB702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42313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90B62D-1FA4-4E30-A734-1A710AB3D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41C7B32-7C93-489A-9E35-9FA06E0F02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806F0C1-DC67-4AA5-B5D0-6D586639F1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2DF4C5C-DDE3-4435-99EA-1F614A603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3F63-F24B-448E-B3FA-33A626A0DE77}" type="datetimeFigureOut">
              <a:rPr lang="en-IN" smtClean="0"/>
              <a:pPr/>
              <a:t>15-10-2020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6FC915E-8FF0-4844-BE37-3A5D80A11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3E993EC-AC0F-4996-9C63-6133ED318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562E-7E91-4EF0-AF13-8EA9BFFB702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735017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D8ED0BC-270A-4664-B724-F5D70CAA8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911A883-5C57-441B-BFFC-A66088690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377E1D7-96BF-4BDC-A4ED-26F9E03911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E3F63-F24B-448E-B3FA-33A626A0DE77}" type="datetimeFigureOut">
              <a:rPr lang="en-IN" smtClean="0"/>
              <a:pPr/>
              <a:t>15-10-2020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35F3A4-EB2F-47AC-83C2-5F8E08EDC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2266EB1-F95C-4E35-9E3E-52224BC0B7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D562E-7E91-4EF0-AF13-8EA9BFFB702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33733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2000" b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A79D1B-6160-4EB4-8604-2D0C5434B5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1014"/>
            <a:ext cx="9144000" cy="3376247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Algerian" panose="04020705040A02060702" pitchFamily="82" charset="0"/>
                <a:cs typeface="Arial" panose="020B0604020202020204" pitchFamily="34" charset="0"/>
              </a:rPr>
              <a:t>CLASS </a:t>
            </a:r>
            <a:r>
              <a:rPr lang="en-IN" dirty="0">
                <a:latin typeface="Algerian" panose="04020705040A02060702" pitchFamily="82" charset="0"/>
                <a:cs typeface="Arial" panose="020B0604020202020204" pitchFamily="34" charset="0"/>
              </a:rPr>
              <a:t>VI </a:t>
            </a:r>
            <a:r>
              <a:rPr lang="en-IN" dirty="0" smtClean="0">
                <a:latin typeface="Algerian" panose="04020705040A02060702" pitchFamily="82" charset="0"/>
                <a:cs typeface="Arial" panose="020B0604020202020204" pitchFamily="34" charset="0"/>
              </a:rPr>
              <a:t>HISTORY</a:t>
            </a:r>
            <a:br>
              <a:rPr lang="en-IN" dirty="0" smtClean="0">
                <a:latin typeface="Algerian" panose="04020705040A02060702" pitchFamily="82" charset="0"/>
                <a:cs typeface="Arial" panose="020B0604020202020204" pitchFamily="34" charset="0"/>
              </a:rPr>
            </a:br>
            <a:r>
              <a:rPr lang="en-IN" dirty="0" smtClean="0">
                <a:latin typeface="Algerian" panose="04020705040A02060702" pitchFamily="82" charset="0"/>
                <a:cs typeface="Arial" panose="020B0604020202020204" pitchFamily="34" charset="0"/>
              </a:rPr>
              <a:t>Name of the chapter</a:t>
            </a:r>
            <a:r>
              <a:rPr lang="en-IN" dirty="0">
                <a:latin typeface="Algerian" panose="04020705040A02060702" pitchFamily="82" charset="0"/>
                <a:cs typeface="Arial" panose="020B0604020202020204" pitchFamily="34" charset="0"/>
              </a:rPr>
              <a:t/>
            </a:r>
            <a:br>
              <a:rPr lang="en-IN" dirty="0">
                <a:latin typeface="Algerian" panose="04020705040A02060702" pitchFamily="82" charset="0"/>
                <a:cs typeface="Arial" panose="020B0604020202020204" pitchFamily="34" charset="0"/>
              </a:rPr>
            </a:br>
            <a:r>
              <a:rPr lang="en-IN" dirty="0">
                <a:latin typeface="Algerian" panose="04020705040A02060702" pitchFamily="82" charset="0"/>
                <a:cs typeface="Arial" panose="020B0604020202020204" pitchFamily="34" charset="0"/>
              </a:rPr>
              <a:t>VITAL VILLAGES </a:t>
            </a:r>
            <a:br>
              <a:rPr lang="en-IN" dirty="0">
                <a:latin typeface="Algerian" panose="04020705040A02060702" pitchFamily="82" charset="0"/>
                <a:cs typeface="Arial" panose="020B0604020202020204" pitchFamily="34" charset="0"/>
              </a:rPr>
            </a:br>
            <a:r>
              <a:rPr lang="en-IN" dirty="0">
                <a:latin typeface="Algerian" panose="04020705040A02060702" pitchFamily="82" charset="0"/>
                <a:cs typeface="Arial" panose="020B0604020202020204" pitchFamily="34" charset="0"/>
              </a:rPr>
              <a:t>THRIVING TOWNS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81E6371-4DEB-4D42-9CCA-5E86FB9ED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MODULE 1/2</a:t>
            </a:r>
          </a:p>
        </p:txBody>
      </p:sp>
    </p:spTree>
    <p:extLst>
      <p:ext uri="{BB962C8B-B14F-4D97-AF65-F5344CB8AC3E}">
        <p14:creationId xmlns:p14="http://schemas.microsoft.com/office/powerpoint/2010/main" xmlns="" val="2662147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C58C72-AC06-43DA-8C13-450D3CC62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latin typeface="+mn-lt"/>
              </a:rPr>
              <a:t>IRON TOOLS AND THEIR USES </a:t>
            </a:r>
          </a:p>
        </p:txBody>
      </p:sp>
      <p:pic>
        <p:nvPicPr>
          <p:cNvPr id="6" name="Content Placeholder 5" descr="ploughshar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56031" y="1277532"/>
            <a:ext cx="1324708" cy="1987839"/>
          </a:xfrm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IN" sz="2800" b="1" dirty="0" smtClean="0">
                <a:latin typeface="+mj-lt"/>
              </a:rPr>
              <a:t>PLOUGH SHARES</a:t>
            </a:r>
            <a:r>
              <a:rPr lang="en-IN" sz="2800" dirty="0" smtClean="0"/>
              <a:t>: Used for ground breaking and digging deeper into the earth</a:t>
            </a:r>
          </a:p>
          <a:p>
            <a:r>
              <a:rPr lang="en-IN" sz="2800" dirty="0" smtClean="0"/>
              <a:t>SICKLE: Used for harvesting </a:t>
            </a:r>
          </a:p>
          <a:p>
            <a:r>
              <a:rPr lang="en-IN" sz="2800" b="1" dirty="0" smtClean="0">
                <a:latin typeface="+mj-lt"/>
              </a:rPr>
              <a:t>TONGS</a:t>
            </a:r>
            <a:r>
              <a:rPr lang="en-IN" sz="2800" dirty="0" smtClean="0"/>
              <a:t>: Used for holding </a:t>
            </a:r>
          </a:p>
          <a:p>
            <a:r>
              <a:rPr lang="en-IN" sz="2800" b="1" dirty="0" smtClean="0">
                <a:latin typeface="+mj-lt"/>
              </a:rPr>
              <a:t>AXE</a:t>
            </a:r>
            <a:r>
              <a:rPr lang="en-IN" sz="2800" dirty="0" smtClean="0"/>
              <a:t>: Used for cutting trees</a:t>
            </a:r>
          </a:p>
          <a:p>
            <a:endParaRPr lang="en-IN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802923" y="3727938"/>
            <a:ext cx="15357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PLOUGH SHARE</a:t>
            </a:r>
            <a:endParaRPr lang="en-IN" dirty="0"/>
          </a:p>
        </p:txBody>
      </p:sp>
      <p:pic>
        <p:nvPicPr>
          <p:cNvPr id="8" name="Picture 7" descr="SICK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32431" y="1230924"/>
            <a:ext cx="1740877" cy="200464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655169" y="3786553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SICKLE</a:t>
            </a:r>
            <a:endParaRPr lang="en-IN" dirty="0"/>
          </a:p>
        </p:txBody>
      </p:sp>
      <p:pic>
        <p:nvPicPr>
          <p:cNvPr id="10" name="Picture 9" descr="TON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6248" y="4552217"/>
            <a:ext cx="3790950" cy="85212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494585" y="5615354"/>
            <a:ext cx="1887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TONGS</a:t>
            </a:r>
            <a:endParaRPr lang="en-IN" dirty="0"/>
          </a:p>
        </p:txBody>
      </p:sp>
      <p:pic>
        <p:nvPicPr>
          <p:cNvPr id="13" name="Picture 12" descr="AXE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84598" y="1243584"/>
            <a:ext cx="2046947" cy="409651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863328" y="5644896"/>
            <a:ext cx="1402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AXE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643931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5C8F79-F3BE-401D-827A-66059C7AB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KEY TERMS AND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F1EDCB-1FAD-4A4C-9DBE-AD1A11C6C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VELLALARS</a:t>
            </a:r>
            <a:r>
              <a:rPr lang="en-IN" dirty="0" smtClean="0"/>
              <a:t>:                    -&gt; </a:t>
            </a:r>
            <a:r>
              <a:rPr lang="en-IN" dirty="0"/>
              <a:t>Large land owners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UZHAVAR  :                     </a:t>
            </a:r>
            <a:r>
              <a:rPr lang="en-IN" dirty="0" smtClean="0"/>
              <a:t>-&gt; </a:t>
            </a:r>
            <a:r>
              <a:rPr lang="en-IN" dirty="0"/>
              <a:t>Ordinary people</a:t>
            </a:r>
          </a:p>
          <a:p>
            <a:r>
              <a:rPr lang="en-IN" dirty="0">
                <a:solidFill>
                  <a:srgbClr val="FF0000"/>
                </a:solidFill>
              </a:rPr>
              <a:t>JATAKA </a:t>
            </a:r>
            <a:r>
              <a:rPr lang="en-IN" dirty="0" smtClean="0">
                <a:solidFill>
                  <a:srgbClr val="FF0000"/>
                </a:solidFill>
              </a:rPr>
              <a:t>TALES :               </a:t>
            </a:r>
            <a:r>
              <a:rPr lang="en-IN" dirty="0" smtClean="0"/>
              <a:t>-&gt; </a:t>
            </a:r>
            <a:r>
              <a:rPr lang="en-IN" dirty="0"/>
              <a:t>Narratives preserved by Buddhist monks</a:t>
            </a:r>
          </a:p>
          <a:p>
            <a:r>
              <a:rPr lang="en-IN" dirty="0">
                <a:solidFill>
                  <a:srgbClr val="FF0000"/>
                </a:solidFill>
              </a:rPr>
              <a:t>KADAISIYAR ADIMAI</a:t>
            </a:r>
            <a:r>
              <a:rPr lang="en-IN" dirty="0" smtClean="0">
                <a:solidFill>
                  <a:srgbClr val="FF0000"/>
                </a:solidFill>
              </a:rPr>
              <a:t>:    </a:t>
            </a:r>
            <a:r>
              <a:rPr lang="en-IN" dirty="0" smtClean="0"/>
              <a:t>-&gt; </a:t>
            </a:r>
            <a:r>
              <a:rPr lang="en-IN" dirty="0"/>
              <a:t>Slaves and landless labourers</a:t>
            </a:r>
          </a:p>
          <a:p>
            <a:r>
              <a:rPr lang="en-IN" dirty="0">
                <a:solidFill>
                  <a:srgbClr val="FF0000"/>
                </a:solidFill>
              </a:rPr>
              <a:t>GRAMA BHOJAKS: </a:t>
            </a:r>
            <a:r>
              <a:rPr lang="en-IN" dirty="0" smtClean="0">
                <a:solidFill>
                  <a:srgbClr val="FF0000"/>
                </a:solidFill>
              </a:rPr>
              <a:t>        </a:t>
            </a:r>
            <a:r>
              <a:rPr lang="en-IN" dirty="0" smtClean="0"/>
              <a:t>-&gt; Hereditary </a:t>
            </a:r>
            <a:r>
              <a:rPr lang="en-IN" dirty="0"/>
              <a:t>village headman- acted as </a:t>
            </a:r>
            <a:r>
              <a:rPr lang="en-IN" dirty="0" smtClean="0"/>
              <a:t>   					    judge/policeman</a:t>
            </a:r>
            <a:endParaRPr lang="en-IN" dirty="0"/>
          </a:p>
          <a:p>
            <a:r>
              <a:rPr lang="en-IN" dirty="0">
                <a:solidFill>
                  <a:srgbClr val="FF0000"/>
                </a:solidFill>
              </a:rPr>
              <a:t>GRIHAPATI: </a:t>
            </a:r>
            <a:r>
              <a:rPr lang="en-IN" dirty="0" smtClean="0">
                <a:solidFill>
                  <a:srgbClr val="FF0000"/>
                </a:solidFill>
              </a:rPr>
              <a:t>                    </a:t>
            </a:r>
            <a:r>
              <a:rPr lang="en-IN" dirty="0" smtClean="0"/>
              <a:t>-&gt; Small </a:t>
            </a:r>
            <a:r>
              <a:rPr lang="en-IN" dirty="0"/>
              <a:t>land owners</a:t>
            </a:r>
          </a:p>
          <a:p>
            <a:r>
              <a:rPr lang="en-IN" dirty="0">
                <a:solidFill>
                  <a:srgbClr val="FF0000"/>
                </a:solidFill>
              </a:rPr>
              <a:t>SANGAM LITERATURE</a:t>
            </a:r>
            <a:r>
              <a:rPr lang="en-IN" dirty="0" smtClean="0">
                <a:solidFill>
                  <a:srgbClr val="FF0000"/>
                </a:solidFill>
              </a:rPr>
              <a:t>: </a:t>
            </a:r>
            <a:r>
              <a:rPr lang="en-IN" dirty="0" smtClean="0"/>
              <a:t>-&gt;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  <a:r>
              <a:rPr lang="en-IN" dirty="0"/>
              <a:t>Earliest works in Tamil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012384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B5A2D8-E5C8-4A2C-BA17-BEDDB9A10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40450"/>
          </a:xfrm>
        </p:spPr>
        <p:txBody>
          <a:bodyPr>
            <a:noAutofit/>
          </a:bodyPr>
          <a:lstStyle/>
          <a:p>
            <a:pPr algn="ctr"/>
            <a:r>
              <a:rPr lang="en-IN" sz="5400" dirty="0">
                <a:latin typeface="Algerian" panose="04020705040A02060702" pitchFamily="82" charset="0"/>
                <a:cs typeface="Arial" panose="020B0604020202020204" pitchFamily="34" charset="0"/>
              </a:rPr>
              <a:t>CLASS VI HISTORY</a:t>
            </a:r>
            <a:br>
              <a:rPr lang="en-IN" sz="5400" dirty="0">
                <a:latin typeface="Algerian" panose="04020705040A02060702" pitchFamily="82" charset="0"/>
                <a:cs typeface="Arial" panose="020B0604020202020204" pitchFamily="34" charset="0"/>
              </a:rPr>
            </a:br>
            <a:r>
              <a:rPr lang="en-IN" sz="5400" dirty="0">
                <a:latin typeface="Algerian" panose="04020705040A02060702" pitchFamily="82" charset="0"/>
                <a:cs typeface="Arial" panose="020B0604020202020204" pitchFamily="34" charset="0"/>
              </a:rPr>
              <a:t>VITAL VILLAGES </a:t>
            </a:r>
            <a:br>
              <a:rPr lang="en-IN" sz="5400" dirty="0">
                <a:latin typeface="Algerian" panose="04020705040A02060702" pitchFamily="82" charset="0"/>
                <a:cs typeface="Arial" panose="020B0604020202020204" pitchFamily="34" charset="0"/>
              </a:rPr>
            </a:br>
            <a:r>
              <a:rPr lang="en-IN" sz="5400" dirty="0">
                <a:latin typeface="Algerian" panose="04020705040A02060702" pitchFamily="82" charset="0"/>
                <a:cs typeface="Arial" panose="020B0604020202020204" pitchFamily="34" charset="0"/>
              </a:rPr>
              <a:t>THRIVING TOWNS</a:t>
            </a:r>
            <a:endParaRPr lang="en-IN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DF59CE-9E0E-4DA1-9D9B-9007A72EA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8999"/>
            <a:ext cx="10515600" cy="2747963"/>
          </a:xfrm>
        </p:spPr>
        <p:txBody>
          <a:bodyPr/>
          <a:lstStyle/>
          <a:p>
            <a:pPr marL="0" indent="0" algn="ctr">
              <a:buNone/>
            </a:pPr>
            <a:r>
              <a:rPr lang="en-IN"/>
              <a:t>MODULE </a:t>
            </a:r>
            <a:r>
              <a:rPr lang="en-IN" smtClean="0"/>
              <a:t>1/2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240946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09B824-65F8-426D-ABE9-F533CACC1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TERMS AND EXPLANATIONS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5087A7-DF1F-4E0B-BF66-5DC118A61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RINGWELLS: Rows of ceramic rings arranged one on top of the other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r>
              <a:rPr lang="en-IN" dirty="0"/>
              <a:t>SCULPTURE: Carved scenes depicting towns, villages, pillars, gateways and buildings visited by people</a:t>
            </a:r>
          </a:p>
          <a:p>
            <a:r>
              <a:rPr lang="en-IN" dirty="0"/>
              <a:t>PUNCH MARKED COINS: Designs punched on metals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3BFD44C-38F7-4866-AA3D-98792515B5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80160" y="2235883"/>
            <a:ext cx="1550374" cy="238623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4A6DB05-F75A-4908-A7F8-29C708907F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34707" y="2284996"/>
            <a:ext cx="1679844" cy="228800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D8C71F3B-A838-4BA1-A1B1-D420EB3AB5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72475" y="2235883"/>
            <a:ext cx="2981325" cy="15335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84E0413-A499-48F6-85F4-F1D431E49644}"/>
              </a:ext>
            </a:extLst>
          </p:cNvPr>
          <p:cNvSpPr txBox="1"/>
          <p:nvPr/>
        </p:nvSpPr>
        <p:spPr>
          <a:xfrm>
            <a:off x="1280160" y="4172892"/>
            <a:ext cx="1911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>
                <a:solidFill>
                  <a:srgbClr val="FF0000"/>
                </a:solidFill>
              </a:rPr>
              <a:t>RINGWELLS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E78FAA16-0957-477B-9718-89C2B09E34AB}"/>
              </a:ext>
            </a:extLst>
          </p:cNvPr>
          <p:cNvSpPr txBox="1"/>
          <p:nvPr/>
        </p:nvSpPr>
        <p:spPr>
          <a:xfrm>
            <a:off x="4557932" y="4336502"/>
            <a:ext cx="3319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SCULPTURES IN SANCHI TEMPLE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2A8AB8B2-38C8-45C9-A910-139FF01D6FCE}"/>
              </a:ext>
            </a:extLst>
          </p:cNvPr>
          <p:cNvSpPr txBox="1"/>
          <p:nvPr/>
        </p:nvSpPr>
        <p:spPr>
          <a:xfrm>
            <a:off x="8686507" y="3967170"/>
            <a:ext cx="2546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PUNCH MARKED COINS</a:t>
            </a:r>
          </a:p>
        </p:txBody>
      </p:sp>
    </p:spTree>
    <p:extLst>
      <p:ext uri="{BB962C8B-B14F-4D97-AF65-F5344CB8AC3E}">
        <p14:creationId xmlns:p14="http://schemas.microsoft.com/office/powerpoint/2010/main" xmlns="" val="4157710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142</TotalTime>
  <Words>139</Words>
  <Application>Microsoft Office PowerPoint</Application>
  <PresentationFormat>Custom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CLASS VI HISTORY Name of the chapter VITAL VILLAGES  THRIVING TOWNS</vt:lpstr>
      <vt:lpstr>IRON TOOLS AND THEIR USES </vt:lpstr>
      <vt:lpstr>KEY TERMS AND DEFINITIONS</vt:lpstr>
      <vt:lpstr>CLASS VI HISTORY VITAL VILLAGES  THRIVING TOWNS</vt:lpstr>
      <vt:lpstr>TERMS AND EXPLANATIONS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VI HISTORY VITAL VILLAGES  THRIVING TOWNS</dc:title>
  <dc:creator>Ashutosh Rath</dc:creator>
  <cp:lastModifiedBy>Windows User</cp:lastModifiedBy>
  <cp:revision>23</cp:revision>
  <dcterms:created xsi:type="dcterms:W3CDTF">2020-10-03T06:33:25Z</dcterms:created>
  <dcterms:modified xsi:type="dcterms:W3CDTF">2020-10-15T03:42:37Z</dcterms:modified>
</cp:coreProperties>
</file>