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86E05-AD8E-455D-8FCE-2EC16ECBE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0ACBD0-F08A-47EE-A246-09D464919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B6A401-02F3-42ED-95CE-6F730C92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C8BC44-D812-4C0E-AE4D-FB4EB6E3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DC9F21-BED0-4B40-A5DA-77D2D97F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002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459471-F227-4CA3-95E2-4BF2D312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CD83E6-FD82-47B5-8A02-D0814396A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368E41-CE3D-40A5-AB0E-662AF47A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65CEA3-9536-4D0A-9A30-46D10385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CA2CE-0AC2-4E6F-8B74-8A113432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8648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3B895F1-FF31-494A-9F58-428161C54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11323E-07C7-4E81-8A57-F7F1BC4E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5950A3-0C7C-4C7C-860B-2A05A005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5DC36F-DDA9-46E8-B920-BB528727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CAD543-B9F0-4306-A8B2-EFD1ACB7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3329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BF1628-6A10-46E0-904F-73F79415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6F8EB6-DB15-4FD5-8D74-170F34E1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C20D01-B9B5-48D8-B034-E9D569EA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A40227-D3B9-4BFD-BD22-0F304B39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29363F-6469-4F2A-A295-74F0FCA3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7283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1D7C63-036F-427B-B17F-B940FE65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1F7974-12DB-4235-9FAE-132872A9A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01973D-9625-47AA-834A-EDF12CC1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2A3923-D7EF-41AA-A634-1B808CD2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31A8D6-C573-4966-94F0-CBA940F0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8286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44325-8FFB-440F-80F6-61E303E3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409C7A-4699-4D8E-94E5-9C2E055C3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7E50A3-BF56-4A3A-B09A-A2D08072D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838335-13B3-47EE-BA64-E593934D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D2D511-6B31-4E3F-8933-CFE669BE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EE5661-1108-4DA2-B653-829459BC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279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0C9236-C04B-4AAA-9EAD-D77512C6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0EB75F-1525-424E-914C-193C97FAE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4BCDFB-16B3-492F-ABD0-E59901F57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079CAE-7440-4F37-B9AB-8AF8A3BBD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FC7D03-C8FF-49DD-9A10-D64E3D690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3CAB0D-CA6A-4750-AD57-0E3C7416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5776D-D5F1-49E7-9CAD-28878961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B76804-1700-406B-BEF5-51C23D7A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1168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86648-C6AC-4AC6-B31A-A746E4F5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D6FD95-155B-4927-9EDB-551424DF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B4DD12-E6BE-4388-9D89-A87789D8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F206A8-D72A-4139-8377-17A456DA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4202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3253C6C-D2EC-48AE-8B6A-9628884B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E404B1-5826-4448-BEF7-1679C26F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6A1D7C-2C0B-496E-9515-92BBA86F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1022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CD918F-E343-4FF1-B365-0F928B83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69032-D341-480A-94B7-EE9EFEFF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179AF7-BA1D-463F-8FBA-B12E56D79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41B79F-EB56-4028-82F8-F8DC7868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5F379A-2899-41E7-A8B6-175E7C60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7F1685-673B-4DCC-A871-2BB1FA40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423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0B62D-1FA4-4E30-A734-1A710AB3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41C7B32-7C93-489A-9E35-9FA06E0F0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06F0C1-DC67-4AA5-B5D0-6D586639F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DF4C5C-DDE3-4435-99EA-1F614A60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FC915E-8FF0-4844-BE37-3A5D80A1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E993EC-AC0F-4996-9C63-6133ED3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3501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D8ED0BC-270A-4664-B724-F5D70CAA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11A883-5C57-441B-BFFC-A6608869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77E1D7-96BF-4BDC-A4ED-26F9E0391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3F63-F24B-448E-B3FA-33A626A0DE77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35F3A4-EB2F-47AC-83C2-5F8E08EDC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266EB1-F95C-4E35-9E3E-52224BC0B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562E-7E91-4EF0-AF13-8EA9BFFB70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3373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79D1B-6160-4EB4-8604-2D0C5434B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015"/>
            <a:ext cx="9144000" cy="3387970"/>
          </a:xfrm>
        </p:spPr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>
                <a:latin typeface="Algerian" panose="04020705040A02060702" pitchFamily="82" charset="0"/>
                <a:cs typeface="Arial" panose="020B0604020202020204" pitchFamily="34" charset="0"/>
              </a:rPr>
              <a:t>CLASS VI </a:t>
            </a:r>
            <a:r>
              <a:rPr lang="en-IN" dirty="0" smtClean="0">
                <a:latin typeface="Algerian" panose="04020705040A02060702" pitchFamily="82" charset="0"/>
                <a:cs typeface="Arial" panose="020B0604020202020204" pitchFamily="34" charset="0"/>
              </a:rPr>
              <a:t>HISTORY</a:t>
            </a:r>
            <a:br>
              <a:rPr lang="en-IN" dirty="0" smtClean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IN" dirty="0" smtClean="0">
                <a:latin typeface="Algerian" panose="04020705040A02060702" pitchFamily="82" charset="0"/>
                <a:cs typeface="Arial" panose="020B0604020202020204" pitchFamily="34" charset="0"/>
              </a:rPr>
              <a:t>Name of the chapter</a:t>
            </a:r>
            <a:r>
              <a:rPr lang="en-IN" dirty="0"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en-IN" dirty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IN" dirty="0">
                <a:latin typeface="Algerian" panose="04020705040A02060702" pitchFamily="82" charset="0"/>
                <a:cs typeface="Arial" panose="020B0604020202020204" pitchFamily="34" charset="0"/>
              </a:rPr>
              <a:t>VITAL VILLAGES </a:t>
            </a:r>
            <a:br>
              <a:rPr lang="en-IN" dirty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IN" dirty="0">
                <a:latin typeface="Algerian" panose="04020705040A02060702" pitchFamily="82" charset="0"/>
                <a:cs typeface="Arial" panose="020B0604020202020204" pitchFamily="34" charset="0"/>
              </a:rPr>
              <a:t>THRIVING TOWNS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81E6371-4DEB-4D42-9CCA-5E86FB9ED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MODULE </a:t>
            </a:r>
            <a:r>
              <a:rPr lang="en-IN" dirty="0" smtClean="0"/>
              <a:t>2/2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6214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09B824-65F8-426D-ABE9-F533CACC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TERMS AND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5087A7-DF1F-4E0B-BF66-5DC118A6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RINGWELLS: Rows of ceramic rings arranged one on top of the other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SCULPTURE: Carved scenes depicting towns, villages, pillars, gateways and buildings visited by people</a:t>
            </a:r>
          </a:p>
          <a:p>
            <a:r>
              <a:rPr lang="en-IN" dirty="0"/>
              <a:t>PUNCH MARKED COINS: Designs punched on metals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BFD44C-38F7-4866-AA3D-98792515B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235883"/>
            <a:ext cx="1550374" cy="1960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4A6DB05-F75A-4908-A7F8-29C708907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07" y="2284996"/>
            <a:ext cx="1679844" cy="2029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C71F3B-A838-4BA1-A1B1-D420EB3AB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235883"/>
            <a:ext cx="2981325" cy="1533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4E0413-A499-48F6-85F4-F1D431E49644}"/>
              </a:ext>
            </a:extLst>
          </p:cNvPr>
          <p:cNvSpPr txBox="1"/>
          <p:nvPr/>
        </p:nvSpPr>
        <p:spPr>
          <a:xfrm>
            <a:off x="1280160" y="4172892"/>
            <a:ext cx="191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RINGWELLS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8FAA16-0957-477B-9718-89C2B09E34AB}"/>
              </a:ext>
            </a:extLst>
          </p:cNvPr>
          <p:cNvSpPr txBox="1"/>
          <p:nvPr/>
        </p:nvSpPr>
        <p:spPr>
          <a:xfrm>
            <a:off x="4557932" y="4336502"/>
            <a:ext cx="33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SCULPTURES IN SANCHI TEMPLE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A8AB8B2-38C8-45C9-A910-139FF01D6FCE}"/>
              </a:ext>
            </a:extLst>
          </p:cNvPr>
          <p:cNvSpPr txBox="1"/>
          <p:nvPr/>
        </p:nvSpPr>
        <p:spPr>
          <a:xfrm>
            <a:off x="8686507" y="3967170"/>
            <a:ext cx="254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PUNCH MARKED COINS</a:t>
            </a:r>
          </a:p>
        </p:txBody>
      </p:sp>
    </p:spTree>
    <p:extLst>
      <p:ext uri="{BB962C8B-B14F-4D97-AF65-F5344CB8AC3E}">
        <p14:creationId xmlns="" xmlns:p14="http://schemas.microsoft.com/office/powerpoint/2010/main" val="415771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84ECB-1938-4D3B-9A62-066715DC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IMPORTANT PLACES</a:t>
            </a:r>
            <a:endParaRPr lang="en-IN" dirty="0"/>
          </a:p>
        </p:txBody>
      </p:sp>
      <p:pic>
        <p:nvPicPr>
          <p:cNvPr id="4" name="Content Placeholder 3" descr="India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538" y="1825625"/>
            <a:ext cx="5615354" cy="4351338"/>
          </a:xfrm>
        </p:spPr>
      </p:pic>
    </p:spTree>
    <p:extLst>
      <p:ext uri="{BB962C8B-B14F-4D97-AF65-F5344CB8AC3E}">
        <p14:creationId xmlns="" xmlns:p14="http://schemas.microsoft.com/office/powerpoint/2010/main" val="89583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IMAGES	</a:t>
            </a:r>
            <a:endParaRPr lang="en-IN" dirty="0"/>
          </a:p>
        </p:txBody>
      </p:sp>
      <p:pic>
        <p:nvPicPr>
          <p:cNvPr id="4" name="Content Placeholder 3" descr="ampitheat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27" y="1638056"/>
            <a:ext cx="4481073" cy="1773359"/>
          </a:xfrm>
        </p:spPr>
      </p:pic>
      <p:sp>
        <p:nvSpPr>
          <p:cNvPr id="5" name="TextBox 4"/>
          <p:cNvSpPr txBox="1"/>
          <p:nvPr/>
        </p:nvSpPr>
        <p:spPr>
          <a:xfrm>
            <a:off x="1793631" y="3563815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AMPHITHEATRE</a:t>
            </a:r>
            <a:endParaRPr lang="en-IN" dirty="0"/>
          </a:p>
        </p:txBody>
      </p:sp>
      <p:pic>
        <p:nvPicPr>
          <p:cNvPr id="6" name="Picture 5" descr="aquduc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2215" y="1594338"/>
            <a:ext cx="5064074" cy="1805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2062" y="3540369"/>
            <a:ext cx="174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AQUDUCT</a:t>
            </a:r>
            <a:endParaRPr lang="en-IN" dirty="0"/>
          </a:p>
        </p:txBody>
      </p:sp>
      <p:pic>
        <p:nvPicPr>
          <p:cNvPr id="8" name="Picture 7" descr="Arretine wa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34" y="4044462"/>
            <a:ext cx="4762500" cy="1735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0862" y="606083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ARRETINE WARE</a:t>
            </a:r>
            <a:endParaRPr lang="en-IN" dirty="0"/>
          </a:p>
        </p:txBody>
      </p:sp>
      <p:pic>
        <p:nvPicPr>
          <p:cNvPr id="10" name="Picture 9" descr="1200px-Statue-August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6338" y="3974125"/>
            <a:ext cx="4947139" cy="17701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4831" y="5978769"/>
            <a:ext cx="271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AUGUSTUS CESAR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60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CLASS VI HISTORY Name of the chapter VITAL VILLAGES  THRIVING TOWNS</vt:lpstr>
      <vt:lpstr>TERMS AND EXPLANATIONS</vt:lpstr>
      <vt:lpstr>IMPORTANT PLACES</vt:lpstr>
      <vt:lpstr>IMAGES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VI HISTORY VITAL VILLAGES  THRIVING TOWNS</dc:title>
  <dc:creator>Ashutosh Rath</dc:creator>
  <cp:lastModifiedBy>lenovo</cp:lastModifiedBy>
  <cp:revision>22</cp:revision>
  <dcterms:created xsi:type="dcterms:W3CDTF">2020-10-03T06:33:25Z</dcterms:created>
  <dcterms:modified xsi:type="dcterms:W3CDTF">2020-10-10T13:25:57Z</dcterms:modified>
</cp:coreProperties>
</file>