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57" r:id="rId2"/>
    <p:sldId id="261" r:id="rId3"/>
    <p:sldId id="267" r:id="rId4"/>
    <p:sldId id="260" r:id="rId5"/>
    <p:sldId id="263" r:id="rId6"/>
    <p:sldId id="264" r:id="rId7"/>
    <p:sldId id="262" r:id="rId8"/>
    <p:sldId id="259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901" autoAdjust="0"/>
  </p:normalViewPr>
  <p:slideViewPr>
    <p:cSldViewPr snapToGrid="0">
      <p:cViewPr varScale="1">
        <p:scale>
          <a:sx n="96" d="100"/>
          <a:sy n="96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E147F-AFAB-4E63-98A0-402EED83A2AE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A33E-87C7-48A9-8090-E49FEDF8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9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A33E-87C7-48A9-8090-E49FEDF8100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86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A33E-87C7-48A9-8090-E49FEDF8100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450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A33E-87C7-48A9-8090-E49FEDF8100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96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A33E-87C7-48A9-8090-E49FEDF8100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65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9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46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7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8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75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5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4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095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6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04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3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5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7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8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57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8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5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5DFE5B-A62C-4692-B237-BACFBCF212F2}" type="datetimeFigureOut">
              <a:rPr lang="en-IN" smtClean="0"/>
              <a:t>02-11-2020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574567-ED07-46D7-A1D7-A6875559F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4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09FF-E2D0-4114-AF41-6FC7669D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3778"/>
            <a:ext cx="9601196" cy="155222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950D6-BF9D-4247-B2D2-5B683F99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6047C-AB67-4399-8A0A-E501BDF25FB0}"/>
              </a:ext>
            </a:extLst>
          </p:cNvPr>
          <p:cNvSpPr txBox="1"/>
          <p:nvPr/>
        </p:nvSpPr>
        <p:spPr>
          <a:xfrm>
            <a:off x="4783667" y="3107266"/>
            <a:ext cx="245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SYMMETRY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4FF00-9055-4E7B-B052-323F2CA79106}"/>
              </a:ext>
            </a:extLst>
          </p:cNvPr>
          <p:cNvSpPr txBox="1"/>
          <p:nvPr/>
        </p:nvSpPr>
        <p:spPr>
          <a:xfrm>
            <a:off x="4783666" y="2285999"/>
            <a:ext cx="265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CLASS VI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CHAPTER 13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C926CF-902A-40D5-AA2D-03744E8A1658}"/>
              </a:ext>
            </a:extLst>
          </p:cNvPr>
          <p:cNvSpPr txBox="1"/>
          <p:nvPr/>
        </p:nvSpPr>
        <p:spPr>
          <a:xfrm>
            <a:off x="4969933" y="3747531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MODULE 2</a:t>
            </a:r>
            <a:endParaRPr lang="en-IN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69C537-168F-468B-9973-D89913D78F3F}"/>
              </a:ext>
            </a:extLst>
          </p:cNvPr>
          <p:cNvSpPr txBox="1"/>
          <p:nvPr/>
        </p:nvSpPr>
        <p:spPr>
          <a:xfrm>
            <a:off x="7874000" y="5088467"/>
            <a:ext cx="291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</a:t>
            </a:r>
          </a:p>
          <a:p>
            <a:r>
              <a:rPr lang="en-US" dirty="0"/>
              <a:t>Mrs. Saumia Nair</a:t>
            </a:r>
          </a:p>
          <a:p>
            <a:r>
              <a:rPr lang="en-US" dirty="0"/>
              <a:t>AECS-6,Mumbai</a:t>
            </a:r>
            <a:endParaRPr lang="en-IN" dirty="0"/>
          </a:p>
        </p:txBody>
      </p:sp>
      <p:pic>
        <p:nvPicPr>
          <p:cNvPr id="10" name="Picture 2" descr="Symmetry | Brilliant Math &amp; Science Wiki">
            <a:extLst>
              <a:ext uri="{FF2B5EF4-FFF2-40B4-BE49-F238E27FC236}">
                <a16:creationId xmlns:a16="http://schemas.microsoft.com/office/drawing/2014/main" id="{6A40E10E-50CF-44C4-A65B-79010B095E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1"/>
            <a:ext cx="12192000" cy="69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A2B838-DFB3-4C8B-A879-2563B1298A06}"/>
              </a:ext>
            </a:extLst>
          </p:cNvPr>
          <p:cNvSpPr/>
          <p:nvPr/>
        </p:nvSpPr>
        <p:spPr>
          <a:xfrm>
            <a:off x="4043680" y="1391655"/>
            <a:ext cx="3390051" cy="259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A08A7-9C66-4F3F-80B8-19D5C5F9DFA5}"/>
              </a:ext>
            </a:extLst>
          </p:cNvPr>
          <p:cNvSpPr txBox="1"/>
          <p:nvPr/>
        </p:nvSpPr>
        <p:spPr>
          <a:xfrm>
            <a:off x="9987280" y="5550132"/>
            <a:ext cx="220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dirty="0">
                <a:solidFill>
                  <a:schemeClr val="bg1"/>
                </a:solidFill>
              </a:rPr>
              <a:t>Mrs. Saumia Nair</a:t>
            </a:r>
          </a:p>
          <a:p>
            <a:r>
              <a:rPr lang="en-US" dirty="0">
                <a:solidFill>
                  <a:schemeClr val="bg1"/>
                </a:solidFill>
              </a:rPr>
              <a:t>AECS-6,Mumbai</a:t>
            </a:r>
            <a:endParaRPr lang="en-IN" dirty="0">
              <a:solidFill>
                <a:schemeClr val="bg1"/>
              </a:solidFill>
            </a:endParaRPr>
          </a:p>
          <a:p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BE8AC-1C5F-47D0-A000-F5DE603F4050}"/>
              </a:ext>
            </a:extLst>
          </p:cNvPr>
          <p:cNvSpPr txBox="1"/>
          <p:nvPr/>
        </p:nvSpPr>
        <p:spPr>
          <a:xfrm>
            <a:off x="3065778" y="80723"/>
            <a:ext cx="6085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kern="1200" dirty="0">
                <a:solidFill>
                  <a:srgbClr val="FF0000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CLASS VI</a:t>
            </a:r>
            <a:r>
              <a:rPr lang="en-IN" sz="2400" dirty="0"/>
              <a:t> 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CHAPTER 13</a:t>
            </a:r>
          </a:p>
          <a:p>
            <a:pPr algn="ctr"/>
            <a:r>
              <a:rPr lang="en-US" sz="2400" b="1" kern="1200" dirty="0">
                <a:solidFill>
                  <a:srgbClr val="FFFF00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SYMMETRY</a:t>
            </a:r>
            <a:endParaRPr lang="en-IN" sz="2400" dirty="0">
              <a:effectLst/>
            </a:endParaRPr>
          </a:p>
          <a:p>
            <a:pPr algn="ctr"/>
            <a:r>
              <a:rPr lang="en-US" sz="2400" b="1" kern="12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MODULE 2</a:t>
            </a:r>
            <a:endParaRPr lang="en-IN" sz="2400" dirty="0">
              <a:solidFill>
                <a:schemeClr val="bg1"/>
              </a:solidFill>
              <a:effectLst/>
            </a:endParaRPr>
          </a:p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en-IN" dirty="0">
              <a:effectLst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2978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74D24-EF41-4147-A7EB-B0D28F60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latin typeface="Blackadder ITC" panose="04020505051007020D02" pitchFamily="82" charset="0"/>
              </a:rPr>
              <a:t>Thank you!</a:t>
            </a:r>
            <a:endParaRPr lang="en-IN" sz="9600" dirty="0">
              <a:latin typeface="Blackadder ITC" panose="04020505051007020D02" pitchFamily="8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6B57B-1988-473E-8CFD-83FCA8BDB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AEDD8-4E9D-4BF0-94A9-2227AE121126}"/>
              </a:ext>
            </a:extLst>
          </p:cNvPr>
          <p:cNvSpPr/>
          <p:nvPr/>
        </p:nvSpPr>
        <p:spPr>
          <a:xfrm rot="19938925">
            <a:off x="8822872" y="780747"/>
            <a:ext cx="4147457" cy="402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5EB7F74-EF22-4D49-B4FA-93511A452D42}"/>
              </a:ext>
            </a:extLst>
          </p:cNvPr>
          <p:cNvSpPr/>
          <p:nvPr/>
        </p:nvSpPr>
        <p:spPr>
          <a:xfrm rot="14231147">
            <a:off x="8474139" y="1732028"/>
            <a:ext cx="411342" cy="914400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F1DA9-3F70-40CD-842E-929F1FA45CF7}"/>
              </a:ext>
            </a:extLst>
          </p:cNvPr>
          <p:cNvSpPr/>
          <p:nvPr/>
        </p:nvSpPr>
        <p:spPr>
          <a:xfrm rot="19796491">
            <a:off x="9034507" y="1657946"/>
            <a:ext cx="247067" cy="4285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2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4BE2-1E54-44DF-806C-F9BDAB55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995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LINES OF SYMMETRY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A822-D9B7-473F-952F-9BA4BD0D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LINES THAT DIVIDE A FIGURE INTO TWO IDENTICAL HALVES.</a:t>
            </a:r>
            <a:br>
              <a:rPr lang="en-US" sz="2400" b="1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048A9-F0A1-422F-B99C-D4FF099CF5DA}"/>
              </a:ext>
            </a:extLst>
          </p:cNvPr>
          <p:cNvSpPr txBox="1"/>
          <p:nvPr/>
        </p:nvSpPr>
        <p:spPr>
          <a:xfrm>
            <a:off x="7526867" y="3798332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1" dirty="0"/>
            </a:b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0A15E-8D42-4979-89A1-B7502827A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14"/>
          <a:stretch/>
        </p:blipFill>
        <p:spPr>
          <a:xfrm>
            <a:off x="1388533" y="3475167"/>
            <a:ext cx="4097867" cy="2214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40D5A-3B20-437C-A93B-857A26180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250" y1="4000" x2="11000" y2="22667"/>
                        <a14:backgroundMark x1="11000" y1="22667" x2="60500" y2="667"/>
                        <a14:backgroundMark x1="60500" y1="667" x2="77000" y2="5333"/>
                        <a14:backgroundMark x1="77000" y1="5333" x2="60750" y2="23000"/>
                        <a14:backgroundMark x1="60750" y1="23000" x2="74750" y2="29667"/>
                        <a14:backgroundMark x1="74750" y1="29667" x2="79500" y2="51667"/>
                        <a14:backgroundMark x1="79500" y1="51667" x2="69250" y2="38000"/>
                        <a14:backgroundMark x1="69250" y1="38000" x2="66000" y2="58333"/>
                        <a14:backgroundMark x1="66000" y1="58333" x2="56250" y2="73333"/>
                        <a14:backgroundMark x1="56250" y1="73333" x2="40250" y2="74667"/>
                        <a14:backgroundMark x1="40250" y1="74667" x2="21250" y2="39333"/>
                        <a14:backgroundMark x1="21250" y1="39333" x2="10750" y2="67333"/>
                        <a14:backgroundMark x1="10750" y1="67333" x2="15250" y2="91333"/>
                        <a14:backgroundMark x1="15250" y1="91333" x2="24500" y2="66333"/>
                        <a14:backgroundMark x1="24500" y1="66333" x2="62000" y2="81333"/>
                        <a14:backgroundMark x1="62000" y1="81333" x2="76500" y2="77333"/>
                        <a14:backgroundMark x1="76500" y1="77333" x2="76750" y2="7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733" y="3475167"/>
            <a:ext cx="3691467" cy="22737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AECD9A-F8E9-478D-AAAC-BC25A47540E2}"/>
              </a:ext>
            </a:extLst>
          </p:cNvPr>
          <p:cNvCxnSpPr>
            <a:cxnSpLocks/>
          </p:cNvCxnSpPr>
          <p:nvPr/>
        </p:nvCxnSpPr>
        <p:spPr>
          <a:xfrm flipH="1">
            <a:off x="8158579" y="3553684"/>
            <a:ext cx="310718" cy="15771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0E9B9B-2DD1-4F31-A53F-37A9BABEF186}"/>
              </a:ext>
            </a:extLst>
          </p:cNvPr>
          <p:cNvSpPr txBox="1"/>
          <p:nvPr/>
        </p:nvSpPr>
        <p:spPr>
          <a:xfrm>
            <a:off x="6993467" y="5257800"/>
            <a:ext cx="468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line of symmetry</a:t>
            </a:r>
            <a:endParaRPr lang="en-I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989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7657-E02D-488D-A8B2-F66B15D35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LINES OF SYMMETRY CAN BE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4B7E-920C-450F-8BB0-93E07128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hlinkClick r:id="rId2" action="ppaction://hlinksldjump"/>
              </a:rPr>
              <a:t>HORIZONTAL</a:t>
            </a:r>
            <a:endParaRPr lang="en-US" sz="2400" b="1" dirty="0"/>
          </a:p>
          <a:p>
            <a:r>
              <a:rPr lang="en-US" sz="2400" b="1" dirty="0">
                <a:hlinkClick r:id="rId3" action="ppaction://hlinksldjump"/>
              </a:rPr>
              <a:t>VERTICAL</a:t>
            </a:r>
            <a:r>
              <a:rPr lang="en-US" b="1" dirty="0"/>
              <a:t> </a:t>
            </a:r>
          </a:p>
          <a:p>
            <a:r>
              <a:rPr lang="en-US" sz="2400" b="1" dirty="0">
                <a:hlinkClick r:id="rId4" action="ppaction://hlinksldjump"/>
              </a:rPr>
              <a:t>DIAGONAL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88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BF03-C629-4114-87D4-B6125A62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36" y="812801"/>
            <a:ext cx="9601196" cy="63499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Horizontal line of symmetry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208C-4EA8-49B7-9E52-704ED72A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40467"/>
            <a:ext cx="9710056" cy="7752314"/>
          </a:xfrm>
        </p:spPr>
        <p:txBody>
          <a:bodyPr/>
          <a:lstStyle/>
          <a:p>
            <a:r>
              <a:rPr lang="en-US" sz="2000" b="1" dirty="0"/>
              <a:t> </a:t>
            </a:r>
            <a:r>
              <a:rPr lang="en-US" sz="2800" b="1" dirty="0"/>
              <a:t>The following objects possess a horizontal line of symmetry.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6D12D-C874-462A-938A-F72B58B5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63" y="2868606"/>
            <a:ext cx="7030524" cy="2455247"/>
          </a:xfrm>
          <a:prstGeom prst="rect">
            <a:avLst/>
          </a:prstGeom>
        </p:spPr>
      </p:pic>
      <p:pic>
        <p:nvPicPr>
          <p:cNvPr id="1030" name="Picture 6" descr="Symmetry | Brilliant Math &amp; Science Wiki">
            <a:extLst>
              <a:ext uri="{FF2B5EF4-FFF2-40B4-BE49-F238E27FC236}">
                <a16:creationId xmlns:a16="http://schemas.microsoft.com/office/drawing/2014/main" id="{0731E95B-6A75-445F-A4A7-3F3957718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118" y="1068896"/>
            <a:ext cx="968677" cy="9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733B9E30-ADF3-4CDE-8D77-357591E58194}"/>
              </a:ext>
            </a:extLst>
          </p:cNvPr>
          <p:cNvSpPr/>
          <p:nvPr/>
        </p:nvSpPr>
        <p:spPr>
          <a:xfrm>
            <a:off x="9747682" y="4829452"/>
            <a:ext cx="1148917" cy="979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Back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83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BF03-C629-4114-87D4-B6125A62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35" y="812801"/>
            <a:ext cx="10272777" cy="63499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 </a:t>
            </a:r>
            <a:r>
              <a:rPr lang="en-US" sz="4000" b="1" dirty="0"/>
              <a:t>Vertical line of symmetry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208C-4EA8-49B7-9E52-704ED72A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40467"/>
            <a:ext cx="9601196" cy="7752314"/>
          </a:xfrm>
        </p:spPr>
        <p:txBody>
          <a:bodyPr/>
          <a:lstStyle/>
          <a:p>
            <a:r>
              <a:rPr lang="en-US" sz="2800" b="1" dirty="0"/>
              <a:t> The following objects possess a vertical line of symmetry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02BBB-ECEA-4587-AC05-AC40F68D9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2492829"/>
            <a:ext cx="9601196" cy="3552369"/>
          </a:xfrm>
          <a:prstGeom prst="rect">
            <a:avLst/>
          </a:prstGeom>
        </p:spPr>
      </p:pic>
      <p:pic>
        <p:nvPicPr>
          <p:cNvPr id="2050" name="Picture 2" descr="Symmetry | Brilliant Math &amp; Science Wiki">
            <a:extLst>
              <a:ext uri="{FF2B5EF4-FFF2-40B4-BE49-F238E27FC236}">
                <a16:creationId xmlns:a16="http://schemas.microsoft.com/office/drawing/2014/main" id="{F302BCDF-9359-4A41-844C-2FACFDA0CC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79" y="1174447"/>
            <a:ext cx="1306286" cy="7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hlinkClick r:id="rId5" action="ppaction://hlinksldjump"/>
            <a:extLst>
              <a:ext uri="{FF2B5EF4-FFF2-40B4-BE49-F238E27FC236}">
                <a16:creationId xmlns:a16="http://schemas.microsoft.com/office/drawing/2014/main" id="{D529A8A4-B788-4AFB-B83D-6C6B8791E89B}"/>
              </a:ext>
            </a:extLst>
          </p:cNvPr>
          <p:cNvSpPr/>
          <p:nvPr/>
        </p:nvSpPr>
        <p:spPr>
          <a:xfrm>
            <a:off x="10322138" y="5193978"/>
            <a:ext cx="1148917" cy="979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Back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71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BF03-C629-4114-87D4-B6125A62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36" y="812801"/>
            <a:ext cx="9601196" cy="63499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Diagonal line of symmetry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A208C-4EA8-49B7-9E52-704ED72A5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40467"/>
            <a:ext cx="9601196" cy="7752314"/>
          </a:xfrm>
        </p:spPr>
        <p:txBody>
          <a:bodyPr/>
          <a:lstStyle/>
          <a:p>
            <a:r>
              <a:rPr lang="en-US" sz="2800" b="1" dirty="0"/>
              <a:t>The following objects possess a diagonal line of symmetry.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sz="2000" b="1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18233-6DAF-4325-9BB1-F9E69EF4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743" y="3078825"/>
            <a:ext cx="4082143" cy="2319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6DDFE-2F3F-4F49-8657-B7E0A659EA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97"/>
          <a:stretch/>
        </p:blipFill>
        <p:spPr>
          <a:xfrm>
            <a:off x="8436427" y="3186715"/>
            <a:ext cx="2794907" cy="2371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AA33E-2855-4E1E-B0A0-CF1544BFBA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29" t="7125" r="13485" b="9328"/>
          <a:stretch/>
        </p:blipFill>
        <p:spPr>
          <a:xfrm>
            <a:off x="1295402" y="3186715"/>
            <a:ext cx="2264228" cy="21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2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8401-E7B3-44E9-BA04-F0701560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15143"/>
            <a:ext cx="9601196" cy="217714"/>
          </a:xfrm>
        </p:spPr>
        <p:txBody>
          <a:bodyPr>
            <a:normAutofit fontScale="90000"/>
          </a:bodyPr>
          <a:lstStyle/>
          <a:p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A  FIGURE MAY HAVE MORE THAN ONE LINES OF SYMMETRY.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endParaRPr lang="en-IN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45AB722-772F-42EF-8138-F8579590D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4419600"/>
            <a:ext cx="9187541" cy="1643743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CB89EA3-F728-4434-B639-C476EB268D98}"/>
              </a:ext>
            </a:extLst>
          </p:cNvPr>
          <p:cNvSpPr/>
          <p:nvPr/>
        </p:nvSpPr>
        <p:spPr>
          <a:xfrm>
            <a:off x="1677879" y="2888942"/>
            <a:ext cx="1491448" cy="141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1FD4C6-4E1A-4B11-8B79-1FD77FC9AD78}"/>
              </a:ext>
            </a:extLst>
          </p:cNvPr>
          <p:cNvSpPr/>
          <p:nvPr/>
        </p:nvSpPr>
        <p:spPr>
          <a:xfrm>
            <a:off x="3341331" y="2922233"/>
            <a:ext cx="1491448" cy="141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D46447-8CAF-436F-B4BB-069FA0DCD18D}"/>
              </a:ext>
            </a:extLst>
          </p:cNvPr>
          <p:cNvSpPr/>
          <p:nvPr/>
        </p:nvSpPr>
        <p:spPr>
          <a:xfrm>
            <a:off x="5004783" y="2922233"/>
            <a:ext cx="1491448" cy="141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E8A961-7AB4-46FA-9CCD-222DC160211A}"/>
              </a:ext>
            </a:extLst>
          </p:cNvPr>
          <p:cNvSpPr/>
          <p:nvPr/>
        </p:nvSpPr>
        <p:spPr>
          <a:xfrm>
            <a:off x="6628658" y="2922233"/>
            <a:ext cx="1491448" cy="141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EF27FF-8F9B-45FA-A9B9-D02F198A00E5}"/>
              </a:ext>
            </a:extLst>
          </p:cNvPr>
          <p:cNvSpPr/>
          <p:nvPr/>
        </p:nvSpPr>
        <p:spPr>
          <a:xfrm>
            <a:off x="8252533" y="2922233"/>
            <a:ext cx="1491448" cy="141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444467-923D-47D8-A200-BA696ACF6857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2423603" y="2888942"/>
            <a:ext cx="0" cy="14115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CA6027-81F2-41BF-8319-8514F7F151B2}"/>
              </a:ext>
            </a:extLst>
          </p:cNvPr>
          <p:cNvCxnSpPr>
            <a:cxnSpLocks/>
            <a:stCxn id="5" idx="7"/>
            <a:endCxn id="5" idx="3"/>
          </p:cNvCxnSpPr>
          <p:nvPr/>
        </p:nvCxnSpPr>
        <p:spPr>
          <a:xfrm flipH="1">
            <a:off x="3559749" y="3128950"/>
            <a:ext cx="1054612" cy="9981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72281B-BB8F-4B08-9B5F-1417893D17B4}"/>
              </a:ext>
            </a:extLst>
          </p:cNvPr>
          <p:cNvCxnSpPr>
            <a:cxnSpLocks/>
            <a:stCxn id="7" idx="6"/>
            <a:endCxn id="7" idx="2"/>
          </p:cNvCxnSpPr>
          <p:nvPr/>
        </p:nvCxnSpPr>
        <p:spPr>
          <a:xfrm flipH="1">
            <a:off x="5004783" y="3628008"/>
            <a:ext cx="14914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7F9647-7E1D-40A0-8906-555DF4DE83CE}"/>
              </a:ext>
            </a:extLst>
          </p:cNvPr>
          <p:cNvCxnSpPr>
            <a:cxnSpLocks/>
            <a:stCxn id="13" idx="1"/>
            <a:endCxn id="13" idx="5"/>
          </p:cNvCxnSpPr>
          <p:nvPr/>
        </p:nvCxnSpPr>
        <p:spPr>
          <a:xfrm>
            <a:off x="6847076" y="3128950"/>
            <a:ext cx="1054612" cy="9981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C78EAB-97C5-4995-8145-162335D172B6}"/>
              </a:ext>
            </a:extLst>
          </p:cNvPr>
          <p:cNvCxnSpPr>
            <a:cxnSpLocks/>
            <a:stCxn id="15" idx="6"/>
            <a:endCxn id="15" idx="2"/>
          </p:cNvCxnSpPr>
          <p:nvPr/>
        </p:nvCxnSpPr>
        <p:spPr>
          <a:xfrm flipH="1">
            <a:off x="8252533" y="3628008"/>
            <a:ext cx="149144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3D33C8-E4E9-4556-A675-844FDAF28E6C}"/>
              </a:ext>
            </a:extLst>
          </p:cNvPr>
          <p:cNvCxnSpPr>
            <a:cxnSpLocks/>
            <a:stCxn id="15" idx="1"/>
            <a:endCxn id="15" idx="5"/>
          </p:cNvCxnSpPr>
          <p:nvPr/>
        </p:nvCxnSpPr>
        <p:spPr>
          <a:xfrm>
            <a:off x="8470951" y="3128950"/>
            <a:ext cx="1054612" cy="9981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EF7450-D6A0-49D9-B12B-CA4EEACC5952}"/>
              </a:ext>
            </a:extLst>
          </p:cNvPr>
          <p:cNvCxnSpPr>
            <a:cxnSpLocks/>
            <a:stCxn id="15" idx="7"/>
            <a:endCxn id="15" idx="3"/>
          </p:cNvCxnSpPr>
          <p:nvPr/>
        </p:nvCxnSpPr>
        <p:spPr>
          <a:xfrm flipH="1">
            <a:off x="8470951" y="3128950"/>
            <a:ext cx="1054612" cy="9981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01BA85-04E6-4076-842C-5740AF0B0FBE}"/>
              </a:ext>
            </a:extLst>
          </p:cNvPr>
          <p:cNvCxnSpPr>
            <a:cxnSpLocks/>
            <a:stCxn id="15" idx="0"/>
            <a:endCxn id="15" idx="4"/>
          </p:cNvCxnSpPr>
          <p:nvPr/>
        </p:nvCxnSpPr>
        <p:spPr>
          <a:xfrm>
            <a:off x="8998257" y="2922233"/>
            <a:ext cx="0" cy="141155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66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7EB2-81E2-44FE-AC08-6235BA5C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8AB2E-133A-41DF-A1B7-D922B0BFC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EDBD7-E7E3-4153-8722-193ADC0A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696685"/>
            <a:ext cx="9601197" cy="5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9B5C-2AD0-48E1-8749-7FE900CA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Lines of symmetry in the alphabet!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D7B433-EC2B-4EC1-AD85-D19309F9B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79" y="2459809"/>
            <a:ext cx="7022237" cy="3656906"/>
          </a:xfrm>
        </p:spPr>
      </p:pic>
    </p:spTree>
    <p:extLst>
      <p:ext uri="{BB962C8B-B14F-4D97-AF65-F5344CB8AC3E}">
        <p14:creationId xmlns:p14="http://schemas.microsoft.com/office/powerpoint/2010/main" val="311543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5|6|3.5|2|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136</Words>
  <Application>Microsoft Office PowerPoint</Application>
  <PresentationFormat>Widescreen</PresentationFormat>
  <Paragraphs>41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Blackadder ITC</vt:lpstr>
      <vt:lpstr>Calibri</vt:lpstr>
      <vt:lpstr>Garamond</vt:lpstr>
      <vt:lpstr>Gill Sans MT</vt:lpstr>
      <vt:lpstr>Organic</vt:lpstr>
      <vt:lpstr>PowerPoint Presentation</vt:lpstr>
      <vt:lpstr>LINES OF SYMMETRY</vt:lpstr>
      <vt:lpstr>LINES OF SYMMETRY CAN BE</vt:lpstr>
      <vt:lpstr>Horizontal line of symmetry</vt:lpstr>
      <vt:lpstr> Vertical line of symmetry</vt:lpstr>
      <vt:lpstr>Diagonal line of symmetry</vt:lpstr>
      <vt:lpstr> A  FIGURE MAY HAVE MORE THAN ONE LINES OF SYMMETRY. </vt:lpstr>
      <vt:lpstr>PowerPoint Presentation</vt:lpstr>
      <vt:lpstr>Lines of symmetry in the alphabet!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maninair121@outlook.com</dc:creator>
  <cp:lastModifiedBy>maninair121@outlook.com</cp:lastModifiedBy>
  <cp:revision>25</cp:revision>
  <dcterms:created xsi:type="dcterms:W3CDTF">2020-10-26T04:34:43Z</dcterms:created>
  <dcterms:modified xsi:type="dcterms:W3CDTF">2020-11-02T11:21:32Z</dcterms:modified>
</cp:coreProperties>
</file>