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7/18/2020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0"/>
            <a:ext cx="7772400" cy="2133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hi-IN" sz="3200" dirty="0" smtClean="0">
                <a:solidFill>
                  <a:schemeClr val="accent6">
                    <a:lumMod val="50000"/>
                  </a:schemeClr>
                </a:solidFill>
              </a:rPr>
              <a:t>कक्षा - छठवीं       विषय – संस्कृत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hi-IN" sz="3200" dirty="0" smtClean="0">
                <a:solidFill>
                  <a:schemeClr val="accent6">
                    <a:lumMod val="50000"/>
                  </a:schemeClr>
                </a:solidFill>
              </a:rPr>
              <a:t>पाठ - 6            समुद्रतट:</a:t>
            </a: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181600"/>
            <a:ext cx="7696200" cy="533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Handout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4" name="Picture 3" descr="DSC036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257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2895600"/>
            <a:ext cx="8534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dirty="0" smtClean="0"/>
              <a:t>*   </a:t>
            </a:r>
            <a:r>
              <a:rPr lang="hi-IN" sz="2400" dirty="0" smtClean="0"/>
              <a:t>प्रस्तुत समुद्रतट: पाठ में तृतीया और चतुर्थी विभक्ति का प्रयोग </a:t>
            </a:r>
            <a:r>
              <a:rPr lang="en-US" sz="2400" dirty="0" smtClean="0"/>
              <a:t>   </a:t>
            </a:r>
            <a:r>
              <a:rPr lang="hi-IN" sz="2400" dirty="0" smtClean="0"/>
              <a:t>किया गया है ।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i-IN" sz="2400" dirty="0" smtClean="0"/>
              <a:t>* पाठ में चित्रों के माध्यम से समुद्र के तट का वर्णन किया गया है ।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i-IN" sz="2400" dirty="0" smtClean="0"/>
              <a:t>* यहाँ पर बच्चे अपने दोस्तों के साथ खेल रहे हैं ।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i-IN" sz="2400" dirty="0" smtClean="0"/>
              <a:t>* कुछ बच्चे पानी की लहरों के साथ खेल रहे हैं ।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i-IN" sz="2400" dirty="0" smtClean="0"/>
              <a:t>* कुछ बच्चे नावों से पानी में घूम रहे हैं ।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i-IN" sz="2400" dirty="0" smtClean="0"/>
              <a:t>* कुछ बच्चे गेंद से खेल रहे हैं ।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i-IN" sz="2400" dirty="0" smtClean="0"/>
              <a:t>* कुछ बच्चे मिलकर बालू का घर बना रहे हैं ।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i-IN" sz="2400" dirty="0" smtClean="0"/>
              <a:t>* सैलानी मल्लाहों के साथ समुद्र में विहार कर रहे हैं ।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i-IN" sz="2400" dirty="0" smtClean="0"/>
              <a:t>* हमारे देश भारत में अनेक समुद्र तट हैं ।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i-IN" sz="2400" dirty="0" smtClean="0"/>
              <a:t>* सैलानियों को गोवा तट अधिक अच्छा लगता है ।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i-IN" sz="2400" dirty="0" smtClean="0"/>
              <a:t>* चेन्नई का मेरीना तट सबसे लम्बा है ।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i-IN" sz="2400" dirty="0" smtClean="0"/>
              <a:t>* भारत की तीनों दिशाओं में समुद्र तट हैं ।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i-IN" sz="2400" dirty="0" smtClean="0"/>
              <a:t>* तीन महासागर कन्याकुमारी के तट पर मिलते हैं ।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i-IN" sz="2400" dirty="0" smtClean="0"/>
              <a:t>* कन्याकुमारी में पूर्णिमा के दिन चंद्रोदय और सूर्यास्त एक साथ देखा </a:t>
            </a:r>
            <a:r>
              <a:rPr lang="en-US" sz="2400" dirty="0" smtClean="0"/>
              <a:t>         </a:t>
            </a:r>
            <a:r>
              <a:rPr lang="hi-IN" sz="2400" dirty="0" smtClean="0"/>
              <a:t>जा सकता है ।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71800"/>
            <a:ext cx="8229600" cy="1143000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en-US" sz="2400" dirty="0" smtClean="0"/>
              <a:t>(1)        </a:t>
            </a:r>
            <a:r>
              <a:rPr lang="hi-IN" sz="2400" dirty="0" smtClean="0"/>
              <a:t>निम्नलिखित प्रश्नों के उत्तर लिखिए :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i-IN" sz="2400" dirty="0" smtClean="0"/>
              <a:t>    (क)   जना: काभि: जलविहारं </a:t>
            </a:r>
            <a:r>
              <a:rPr lang="hi-IN" sz="2400" dirty="0" smtClean="0"/>
              <a:t>कुर्व</a:t>
            </a:r>
            <a:r>
              <a:rPr lang="sa-IN" sz="2400" dirty="0" smtClean="0"/>
              <a:t>न्</a:t>
            </a:r>
            <a:r>
              <a:rPr lang="hi-IN" sz="2400" dirty="0" smtClean="0"/>
              <a:t>ति </a:t>
            </a:r>
            <a:r>
              <a:rPr lang="en-US" sz="2400" dirty="0" smtClean="0"/>
              <a:t>?</a:t>
            </a:r>
            <a:br>
              <a:rPr lang="en-US" sz="2400" dirty="0" smtClean="0"/>
            </a:br>
            <a:r>
              <a:rPr lang="hi-IN" sz="2400" dirty="0" smtClean="0"/>
              <a:t>    उत्तर --  जना: नौकाभि: जलविहारं </a:t>
            </a:r>
            <a:r>
              <a:rPr lang="hi-IN" sz="2400" dirty="0" smtClean="0"/>
              <a:t>कुर्व</a:t>
            </a:r>
            <a:r>
              <a:rPr lang="sa-IN" sz="2400" dirty="0" smtClean="0"/>
              <a:t>न्</a:t>
            </a:r>
            <a:r>
              <a:rPr lang="hi-IN" sz="2400" dirty="0" smtClean="0"/>
              <a:t>ति </a:t>
            </a:r>
            <a:r>
              <a:rPr lang="hi-IN" sz="2400" dirty="0" smtClean="0"/>
              <a:t>।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i-IN" sz="2400" dirty="0" smtClean="0"/>
              <a:t>    (ख)    भारतस्य दीर्घतम: समुद्रतट: क: </a:t>
            </a:r>
            <a:r>
              <a:rPr lang="en-US" sz="2400" dirty="0" smtClean="0"/>
              <a:t>?</a:t>
            </a:r>
            <a:br>
              <a:rPr lang="en-US" sz="2400" dirty="0" smtClean="0"/>
            </a:br>
            <a:r>
              <a:rPr lang="hi-IN" sz="2400" dirty="0" smtClean="0"/>
              <a:t>    उत्तर --  भारतस्य दीर्घतम: समुद्रतट: मेरीनातट: ।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i-IN" sz="2400" dirty="0" smtClean="0"/>
              <a:t>    (ग)    जना: कुत्र स्वैरं </a:t>
            </a:r>
            <a:r>
              <a:rPr lang="hi-IN" sz="2400" dirty="0" smtClean="0"/>
              <a:t>विहर</a:t>
            </a:r>
            <a:r>
              <a:rPr lang="sa-IN" sz="2400" dirty="0" smtClean="0"/>
              <a:t>न्</a:t>
            </a:r>
            <a:r>
              <a:rPr lang="hi-IN" sz="2400" dirty="0" smtClean="0"/>
              <a:t>ति </a:t>
            </a:r>
            <a:r>
              <a:rPr lang="en-US" sz="2400" dirty="0" smtClean="0"/>
              <a:t>?</a:t>
            </a:r>
            <a:br>
              <a:rPr lang="en-US" sz="2400" dirty="0" smtClean="0"/>
            </a:br>
            <a:r>
              <a:rPr lang="hi-IN" sz="2400" dirty="0" smtClean="0"/>
              <a:t>    उत्तर -- जना: </a:t>
            </a:r>
            <a:r>
              <a:rPr lang="hi-IN" sz="2400" dirty="0" smtClean="0"/>
              <a:t>जुहूतटे </a:t>
            </a:r>
            <a:r>
              <a:rPr lang="hi-IN" sz="2400" dirty="0" smtClean="0"/>
              <a:t>स्वैरं </a:t>
            </a:r>
            <a:r>
              <a:rPr lang="hi-IN" sz="2400" dirty="0" smtClean="0"/>
              <a:t>विहर</a:t>
            </a:r>
            <a:r>
              <a:rPr lang="sa-IN" sz="2400" dirty="0" smtClean="0"/>
              <a:t>न्</a:t>
            </a:r>
            <a:r>
              <a:rPr lang="hi-IN" sz="2400" dirty="0" smtClean="0"/>
              <a:t>ति </a:t>
            </a:r>
            <a:r>
              <a:rPr lang="hi-IN" sz="2400" dirty="0" smtClean="0"/>
              <a:t>।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i-IN" sz="2400" dirty="0" smtClean="0"/>
              <a:t>    (घ)    बालका: बालुकाभि: किम् </a:t>
            </a:r>
            <a:r>
              <a:rPr lang="hi-IN" sz="2400" dirty="0" smtClean="0"/>
              <a:t>रचय</a:t>
            </a:r>
            <a:r>
              <a:rPr lang="sa-IN" sz="2400" dirty="0" smtClean="0"/>
              <a:t>न्</a:t>
            </a:r>
            <a:r>
              <a:rPr lang="hi-IN" sz="2400" dirty="0" smtClean="0"/>
              <a:t>ति </a:t>
            </a:r>
            <a:r>
              <a:rPr lang="en-US" sz="2400" dirty="0" smtClean="0"/>
              <a:t>?</a:t>
            </a:r>
            <a:br>
              <a:rPr lang="en-US" sz="2400" dirty="0" smtClean="0"/>
            </a:br>
            <a:r>
              <a:rPr lang="hi-IN" sz="2400" dirty="0" smtClean="0"/>
              <a:t>    उत्तर -- बालका: बालुकाभि: बालुकागृहं </a:t>
            </a:r>
            <a:r>
              <a:rPr lang="hi-IN" sz="2400" dirty="0" smtClean="0"/>
              <a:t>रचय</a:t>
            </a:r>
            <a:r>
              <a:rPr lang="sa-IN" sz="2400" dirty="0" smtClean="0"/>
              <a:t>न्</a:t>
            </a:r>
            <a:r>
              <a:rPr lang="hi-IN" sz="2400" dirty="0" smtClean="0"/>
              <a:t>ति </a:t>
            </a:r>
            <a:r>
              <a:rPr lang="hi-IN" sz="2400" dirty="0" smtClean="0"/>
              <a:t>।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i-IN" sz="2400" dirty="0" smtClean="0"/>
              <a:t>    (ङ)    कोच्चि तट: केभ्य: ज्ञायते </a:t>
            </a:r>
            <a:r>
              <a:rPr lang="en-US" sz="2400" dirty="0" smtClean="0"/>
              <a:t>?</a:t>
            </a:r>
            <a:br>
              <a:rPr lang="en-US" sz="2400" dirty="0" smtClean="0"/>
            </a:br>
            <a:r>
              <a:rPr lang="hi-IN" sz="2400" dirty="0" smtClean="0"/>
              <a:t>    उत्तर --  कोच्चि तट: नारिकेल फलेभ्य: ज्ञायते ।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752600" y="19812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2200" dirty="0" smtClean="0"/>
              <a:t>		</a:t>
            </a:r>
            <a:r>
              <a:rPr lang="hi-IN" sz="2200" dirty="0" smtClean="0"/>
              <a:t>(2)   इन शब्दो के अर्थ लिखिए :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hi-IN" sz="2200" dirty="0" smtClean="0"/>
              <a:t>                 </a:t>
            </a:r>
            <a:r>
              <a:rPr lang="hi-IN" sz="2200" b="1" u="sng" dirty="0" smtClean="0"/>
              <a:t>शब्द</a:t>
            </a:r>
            <a:r>
              <a:rPr lang="hi-IN" sz="2200" b="1" dirty="0" smtClean="0"/>
              <a:t>                         </a:t>
            </a:r>
            <a:r>
              <a:rPr lang="hi-IN" sz="2200" b="1" u="sng" dirty="0" smtClean="0"/>
              <a:t>अर्थ</a:t>
            </a:r>
            <a:r>
              <a:rPr lang="hi-IN" sz="2200" b="1" dirty="0" smtClean="0"/>
              <a:t>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hi-IN" sz="2200" dirty="0" smtClean="0"/>
              <a:t>                 अत्र	</a:t>
            </a:r>
            <a:r>
              <a:rPr lang="en-US" sz="2200" dirty="0" smtClean="0"/>
              <a:t>			</a:t>
            </a:r>
            <a:r>
              <a:rPr lang="hi-IN" sz="2200" dirty="0" smtClean="0"/>
              <a:t>यहाँ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hi-IN" sz="2200" dirty="0" smtClean="0"/>
              <a:t>                 केचन                        </a:t>
            </a:r>
            <a:r>
              <a:rPr lang="en-US" sz="2200" dirty="0" smtClean="0"/>
              <a:t> </a:t>
            </a:r>
            <a:r>
              <a:rPr lang="hi-IN" sz="2200" dirty="0" smtClean="0"/>
              <a:t>कुछ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hi-IN" sz="2200" dirty="0" smtClean="0"/>
              <a:t>                 एव                           ही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hi-IN" sz="2200" dirty="0" smtClean="0"/>
              <a:t>                 अपि                          भी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hi-IN" sz="2200" dirty="0" smtClean="0"/>
              <a:t>                 युगपदेव                       एक साथ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hi-IN" sz="2200" dirty="0" smtClean="0"/>
              <a:t>                </a:t>
            </a:r>
            <a:r>
              <a:rPr lang="en-US" sz="2200" dirty="0" smtClean="0"/>
              <a:t>  </a:t>
            </a:r>
            <a:r>
              <a:rPr lang="hi-IN" sz="2200" dirty="0" smtClean="0"/>
              <a:t>द्रष्टुम्                        देखा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hi-IN" sz="2200" dirty="0" smtClean="0"/>
              <a:t>                </a:t>
            </a:r>
            <a:r>
              <a:rPr lang="en-US" sz="2200" dirty="0" smtClean="0"/>
              <a:t>  </a:t>
            </a:r>
            <a:r>
              <a:rPr lang="hi-IN" sz="2200" dirty="0" smtClean="0"/>
              <a:t>अतीव                        अधिक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hi-IN" sz="2200" dirty="0" smtClean="0"/>
              <a:t>    </a:t>
            </a:r>
            <a:r>
              <a:rPr lang="hi-IN" sz="2200" b="1" dirty="0" smtClean="0"/>
              <a:t> </a:t>
            </a:r>
            <a:r>
              <a:rPr lang="hi-IN" sz="2200" dirty="0" smtClean="0"/>
              <a:t>           </a:t>
            </a:r>
            <a:r>
              <a:rPr lang="en-US" sz="2200" dirty="0" smtClean="0"/>
              <a:t>  </a:t>
            </a:r>
            <a:r>
              <a:rPr lang="hi-IN" sz="2200" dirty="0" smtClean="0"/>
              <a:t>भवति                        होता है </a:t>
            </a:r>
            <a:endParaRPr lang="en-US" sz="2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</TotalTime>
  <Words>27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       कक्षा - छठवीं       विषय – संस्कृत पाठ - 6            समुद्रतट:</vt:lpstr>
      <vt:lpstr>*   प्रस्तुत समुद्रतट: पाठ में तृतीया और चतुर्थी विभक्ति का प्रयोग    किया गया है । * पाठ में चित्रों के माध्यम से समुद्र के तट का वर्णन किया गया है । * यहाँ पर बच्चे अपने दोस्तों के साथ खेल रहे हैं । * कुछ बच्चे पानी की लहरों के साथ खेल रहे हैं । * कुछ बच्चे नावों से पानी में घूम रहे हैं । * कुछ बच्चे गेंद से खेल रहे हैं । * कुछ बच्चे मिलकर बालू का घर बना रहे हैं । * सैलानी मल्लाहों के साथ समुद्र में विहार कर रहे हैं । * हमारे देश भारत में अनेक समुद्र तट हैं । * सैलानियों को गोवा तट अधिक अच्छा लगता है । * चेन्नई का मेरीना तट सबसे लम्बा है । * भारत की तीनों दिशाओं में समुद्र तट हैं । * तीन महासागर कन्याकुमारी के तट पर मिलते हैं । * कन्याकुमारी में पूर्णिमा के दिन चंद्रोदय और सूर्यास्त एक साथ देखा          जा सकता है । </vt:lpstr>
      <vt:lpstr>(1)        निम्नलिखित प्रश्नों के उत्तर लिखिए :      (क)   जना: काभि: जलविहारं कुर्वन्ति ?     उत्तर --  जना: नौकाभि: जलविहारं कुर्वन्ति ।     (ख)    भारतस्य दीर्घतम: समुद्रतट: क: ?     उत्तर --  भारतस्य दीर्घतम: समुद्रतट: मेरीनातट: ।     (ग)    जना: कुत्र स्वैरं विहरन्ति ?     उत्तर -- जना: जुहूतटे स्वैरं विहरन्ति ।     (घ)    बालका: बालुकाभि: किम् रचयन्ति ?     उत्तर -- बालका: बालुकाभि: बालुकागृहं रचयन्ति ।     (ङ)    कोच्चि तट: केभ्य: ज्ञायते ?     उत्तर --  कोच्चि तट: नारिकेल फलेभ्य: ज्ञायते । </vt:lpstr>
      <vt:lpstr>  (2)   इन शब्दो के अर्थ लिखिए :                    शब्द                         अर्थ                   अत्र    यहाँ                  केचन                         कुछ                   एव                           ही                  अपि                          भी                  युगपदेव                       एक साथ                   द्रष्टुम्                        देखा                   अतीव                        अधिक                   भवति                        होता है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कक्षा - छठवीं       विषय – संस्कृत पाठ - 6            समुद्रतट:</dc:title>
  <dc:creator>SUJIT KUMAR</dc:creator>
  <cp:lastModifiedBy>Dell</cp:lastModifiedBy>
  <cp:revision>7</cp:revision>
  <dcterms:created xsi:type="dcterms:W3CDTF">2006-08-16T00:00:00Z</dcterms:created>
  <dcterms:modified xsi:type="dcterms:W3CDTF">2020-07-18T05:24:23Z</dcterms:modified>
</cp:coreProperties>
</file>