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2" r:id="rId3"/>
    <p:sldId id="263" r:id="rId4"/>
    <p:sldId id="268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AFB65-E337-4067-8B8A-C3EF19B015D5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DAF7-7CBD-41F6-9547-B5552F112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9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DAF7-7CBD-41F6-9547-B5552F1127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270630" cy="2743200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>कक्षा </a:t>
            </a:r>
            <a:r>
              <a:rPr lang="hi-IN" smtClean="0"/>
              <a:t>– छठवी</a:t>
            </a:r>
            <a:r>
              <a:rPr lang="hi-IN" smtClean="0">
                <a:latin typeface="Mangal"/>
                <a:cs typeface="Mangal"/>
              </a:rPr>
              <a:t>ं</a:t>
            </a:r>
            <a:r>
              <a:rPr lang="hi-IN" dirty="0" smtClean="0">
                <a:latin typeface="Mangal"/>
                <a:cs typeface="Mangal"/>
              </a:rPr>
              <a:t/>
            </a:r>
            <a:br>
              <a:rPr lang="hi-IN" dirty="0" smtClean="0">
                <a:latin typeface="Mangal"/>
                <a:cs typeface="Mangal"/>
              </a:rPr>
            </a:br>
            <a:r>
              <a:rPr lang="hi-IN" dirty="0" smtClean="0">
                <a:latin typeface="Mangal"/>
                <a:cs typeface="Mangal"/>
              </a:rPr>
              <a:t>विषय- संस्कृत</a:t>
            </a:r>
            <a:br>
              <a:rPr lang="hi-IN" dirty="0" smtClean="0">
                <a:latin typeface="Mangal"/>
                <a:cs typeface="Mangal"/>
              </a:rPr>
            </a:br>
            <a:r>
              <a:rPr lang="en-US" dirty="0" smtClean="0">
                <a:solidFill>
                  <a:srgbClr val="002060"/>
                </a:solidFill>
                <a:latin typeface="Mangal"/>
                <a:cs typeface="Mangal"/>
              </a:rPr>
              <a:t>PPT</a:t>
            </a:r>
            <a:r>
              <a:rPr lang="en-US" dirty="0" smtClean="0">
                <a:latin typeface="Mangal"/>
                <a:cs typeface="Mangal"/>
              </a:rPr>
              <a:t> </a:t>
            </a:r>
            <a:r>
              <a:rPr lang="hi-IN" dirty="0" smtClean="0">
                <a:latin typeface="Mangal"/>
                <a:cs typeface="Mangal"/>
              </a:rPr>
              <a:t>मॉड्यूल-1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पाठ- 6  समुद्रतट: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7239000" cy="1600200"/>
          </a:xfrm>
        </p:spPr>
        <p:txBody>
          <a:bodyPr>
            <a:normAutofit/>
          </a:bodyPr>
          <a:lstStyle/>
          <a:p>
            <a:r>
              <a:rPr lang="hi-IN" dirty="0" smtClean="0"/>
              <a:t>तृतीया- चतुर्थी- विभक्ति</a:t>
            </a:r>
          </a:p>
        </p:txBody>
      </p:sp>
      <p:pic>
        <p:nvPicPr>
          <p:cNvPr id="4" name="Picture 3" descr="photo-1491378630646-3440efa57c3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40386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67000"/>
            <a:ext cx="8229600" cy="4191000"/>
          </a:xfrm>
        </p:spPr>
        <p:txBody>
          <a:bodyPr>
            <a:normAutofit fontScale="90000"/>
          </a:bodyPr>
          <a:lstStyle/>
          <a:p>
            <a:pPr algn="l"/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1300" dirty="0" smtClean="0"/>
              <a:t/>
            </a:r>
            <a:br>
              <a:rPr lang="hi-IN" sz="1300" dirty="0" smtClean="0"/>
            </a:br>
            <a:r>
              <a:rPr lang="hi-IN" sz="2200" b="1" dirty="0" smtClean="0">
                <a:solidFill>
                  <a:schemeClr val="bg1"/>
                </a:solidFill>
              </a:rPr>
              <a:t>शब्दो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ं के अर्थ –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समुद्रतट: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सागर का किनारा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पर्यटनाय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घूमने के लिए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तरंगै: 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लहरों के साथ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नौकाभि: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नावों के साथ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जलविहारं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पानी में खेलना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बालुकाभि: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बालुओं से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बालुकागृहम्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बालू का घर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दीर्घतम: 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सबसे लम्बा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मत्स्यजीविन: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मछुआरे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स्वैरम्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बिना रोक टोक के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विहरंति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 घूमते हैं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स्वजीविकाम्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अपनी जीविका को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प्रायदीप: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तीन तरफ जल से घिरा भू भाग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संगम: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--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मिलन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पर्यटनस्थानानि   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घूमने की जगह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क्रीडंति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खेलते हैं 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रचयंति  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 बनाते हैं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प्रवाहयंति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	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बहा देती हैं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चालयंति 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	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चलाते हैं </a:t>
            </a:r>
            <a:br>
              <a:rPr lang="hi-IN" sz="2200" b="1" dirty="0" smtClean="0">
                <a:solidFill>
                  <a:schemeClr val="bg1"/>
                </a:solidFill>
                <a:latin typeface="Mangal"/>
              </a:rPr>
            </a:b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मध्ये – मध्ये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	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-- </a:t>
            </a:r>
            <a:r>
              <a:rPr lang="en-US" sz="2200" b="1" dirty="0" smtClean="0">
                <a:solidFill>
                  <a:schemeClr val="bg1"/>
                </a:solidFill>
                <a:latin typeface="Mangal"/>
              </a:rPr>
              <a:t>     </a:t>
            </a:r>
            <a:r>
              <a:rPr lang="hi-IN" sz="2200" b="1" dirty="0" smtClean="0">
                <a:solidFill>
                  <a:schemeClr val="bg1"/>
                </a:solidFill>
                <a:latin typeface="Mangal"/>
              </a:rPr>
              <a:t>बीच – बीच में </a:t>
            </a:r>
            <a:r>
              <a:rPr lang="hi-IN" sz="1600" dirty="0" smtClean="0">
                <a:latin typeface="Mangal"/>
              </a:rPr>
              <a:t/>
            </a:r>
            <a:br>
              <a:rPr lang="hi-IN" sz="1600" dirty="0" smtClean="0">
                <a:latin typeface="Mangal"/>
              </a:rPr>
            </a:br>
            <a:endParaRPr lang="en-US" sz="1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91440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i-IN" sz="1200" dirty="0" smtClean="0">
              <a:latin typeface="Calibri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i-I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i-IN" sz="1200" dirty="0" smtClean="0">
              <a:latin typeface="Calibri" pitchFamily="34" charset="0"/>
              <a:ea typeface="Times New Roman" pitchFamily="18" charset="0"/>
              <a:cs typeface="Mangal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91912"/>
          </a:xfrm>
        </p:spPr>
        <p:txBody>
          <a:bodyPr>
            <a:normAutofit fontScale="90000"/>
          </a:bodyPr>
          <a:lstStyle/>
          <a:p>
            <a:pPr lvl="0" algn="just" fontAlgn="base">
              <a:spcAft>
                <a:spcPct val="0"/>
              </a:spcAft>
            </a:pP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 </a:t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lang="hi-IN" sz="3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</a:b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एष: समुद्रतट:। अत्र जना: पर्यटनाय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आगच्छ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केचन तरंगै: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क्रीड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केचन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 च  नौकाभि: </a:t>
            </a:r>
            <a: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जलविहारं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कुर्व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तेषु  केचन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क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दुकेन क्रीड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बालिका: बालका: च बालुकाभि: बालुकागृहम्</a:t>
            </a:r>
            <a: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रचय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मध्ये मध्ये तरंगा: बालुकागृहम्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प्रवाहय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 एषा क्रीडा प्रचलति एव । समुद्रतटा: न </a:t>
            </a:r>
            <a: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400" b="1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केवलम् पर्यटनस्थानानि । अत्र मत्स्यजीविन: अपि स्वजीविकां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चालय</a:t>
            </a:r>
            <a:r>
              <a:rPr lang="sa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न्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ति </a:t>
            </a:r>
            <a:r>
              <a:rPr lang="hi-IN" sz="3400" b="1" dirty="0" smtClean="0">
                <a:ln>
                  <a:noFill/>
                </a:ln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Mangal" pitchFamily="18" charset="0"/>
              </a:rPr>
              <a:t>।</a:t>
            </a:r>
            <a:r>
              <a:rPr lang="en-US" sz="44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44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305800" cy="838200"/>
          </a:xfrm>
        </p:spPr>
        <p:txBody>
          <a:bodyPr>
            <a:normAutofit fontScale="90000"/>
          </a:bodyPr>
          <a:lstStyle/>
          <a:p>
            <a:pPr algn="just"/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sz="3400" b="1" dirty="0" smtClean="0">
                <a:solidFill>
                  <a:schemeClr val="bg1"/>
                </a:solidFill>
              </a:rPr>
              <a:t>अनुवाद -  भारत की तीनों दिशाओं में समुद्र हैं । इस कारण से ही भारत देश प्रायद्वीप कहा जाता है । पूर्व दिशा में बंगाल की खाड़ी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दक्षिण दिशा में हिंद महासगर और पश्चिम दिशा में अरब सागर है । इन तीनों सागरों का संगम कन्याकुमारी तट पर होता है । यहाँ पूर्णिमा के दिन चंद्रमा का उदय और सूर्य डूबने का दृश्य एक साथ ही देखा जा सकता है ।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010912"/>
          </a:xfrm>
        </p:spPr>
        <p:txBody>
          <a:bodyPr>
            <a:normAutofit fontScale="90000"/>
          </a:bodyPr>
          <a:lstStyle/>
          <a:p>
            <a:pPr algn="just"/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sz="3400" b="1" dirty="0" smtClean="0">
                <a:solidFill>
                  <a:schemeClr val="bg1"/>
                </a:solidFill>
              </a:rPr>
              <a:t>अस्माकम् देशे बहव: समुद्रतटा: संति । एतेषु मुम्बई - गोवा - कोच्चि- कन्याकुमारी - विशाखापत्तनम् - पुरीतटा: अतीव प्रसिद्धा: संति । गोवातट: विदेशिपर्यटकेभ्य: समधिकम् रोचते । विशाखापत्तनम् - तट</a:t>
            </a:r>
            <a:r>
              <a:rPr lang="en-US" sz="3400" b="1" dirty="0" smtClean="0">
                <a:solidFill>
                  <a:schemeClr val="bg1"/>
                </a:solidFill>
              </a:rPr>
              <a:t>: </a:t>
            </a:r>
            <a:r>
              <a:rPr lang="hi-IN" sz="3400" b="1" dirty="0" smtClean="0">
                <a:solidFill>
                  <a:schemeClr val="bg1"/>
                </a:solidFill>
              </a:rPr>
              <a:t>वैदेशिकव्यापाराय प्रसिद्ध:। कोच्चितट: नारिकेलफलेभ्य: ज्ञायते ।     मुम्बईनगरस्य जुहूतटे सर्वे जना: स्वैरं </a:t>
            </a:r>
            <a:r>
              <a:rPr lang="hi-IN" sz="3400" b="1" dirty="0" smtClean="0">
                <a:solidFill>
                  <a:schemeClr val="bg1"/>
                </a:solidFill>
              </a:rPr>
              <a:t>विहर</a:t>
            </a:r>
            <a:r>
              <a:rPr lang="sa-IN" sz="3400" b="1" dirty="0" smtClean="0">
                <a:solidFill>
                  <a:schemeClr val="bg1"/>
                </a:solidFill>
              </a:rPr>
              <a:t>न्</a:t>
            </a:r>
            <a:r>
              <a:rPr lang="hi-IN" sz="3400" b="1" dirty="0" smtClean="0">
                <a:solidFill>
                  <a:schemeClr val="bg1"/>
                </a:solidFill>
              </a:rPr>
              <a:t>ति </a:t>
            </a:r>
            <a:r>
              <a:rPr lang="hi-IN" sz="3400" b="1" dirty="0" smtClean="0">
                <a:solidFill>
                  <a:schemeClr val="bg1"/>
                </a:solidFill>
              </a:rPr>
              <a:t>। चेन्नईनगरस्य मेरीनातट: देशस्य सागरतटेषु दीर्घतम: ।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20512"/>
          </a:xfrm>
        </p:spPr>
        <p:txBody>
          <a:bodyPr>
            <a:normAutofit fontScale="90000"/>
          </a:bodyPr>
          <a:lstStyle/>
          <a:p>
            <a:pPr algn="just"/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sz="3400" b="1" dirty="0" smtClean="0">
                <a:solidFill>
                  <a:schemeClr val="bg1"/>
                </a:solidFill>
              </a:rPr>
              <a:t>अनुवाद --  हमारे देश में बहुत से समुद्र तट हैं । इनमें मुम्बई 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गोवा 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कोच्चि 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कन्याकुमारी 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विशाखापत्तनम् और पुरी के तट बहुत प्रसिद्ध हैं । गोवा का तट विदेशी सैलानियों को बहुत अच्छा लगता है । विशाखापत्तनम् तट विदेशी व्यापार के लिए प्रसिद्ध है । कोच्चि का तट नारियल के फलों के लिए जाना जाता है । मुम्बई नगर के जुहू तट पर सभी लोग बेरोक टोक घूमते हैं । चेन्नई नगर का मेरीना तट देश के सागर तटों में सबसे लम्बा है । </a:t>
            </a:r>
            <a:r>
              <a:rPr lang="en-US" sz="3400" b="1" dirty="0" smtClean="0">
                <a:solidFill>
                  <a:schemeClr val="bg1"/>
                </a:solidFill>
              </a:rPr>
              <a:t/>
            </a:r>
            <a:br>
              <a:rPr lang="en-US" sz="3400" b="1" dirty="0" smtClean="0">
                <a:solidFill>
                  <a:schemeClr val="bg1"/>
                </a:solidFill>
              </a:rPr>
            </a:br>
            <a:endParaRPr 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44112"/>
          </a:xfrm>
        </p:spPr>
        <p:txBody>
          <a:bodyPr>
            <a:normAutofit fontScale="90000"/>
          </a:bodyPr>
          <a:lstStyle/>
          <a:p>
            <a:pPr algn="just"/>
            <a:r>
              <a:rPr lang="hi-IN" b="1" dirty="0" smtClean="0">
                <a:solidFill>
                  <a:schemeClr val="bg1"/>
                </a:solidFill>
              </a:rPr>
              <a:t> </a:t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sz="3400" b="1" dirty="0" smtClean="0">
                <a:solidFill>
                  <a:schemeClr val="bg1"/>
                </a:solidFill>
              </a:rPr>
              <a:t>भारतस्य तिसृषु दिशासु समुद्रतटा: </a:t>
            </a:r>
            <a:r>
              <a:rPr lang="hi-IN" sz="3400" b="1" dirty="0" smtClean="0">
                <a:solidFill>
                  <a:schemeClr val="bg1"/>
                </a:solidFill>
              </a:rPr>
              <a:t>स</a:t>
            </a:r>
            <a:r>
              <a:rPr lang="sa-IN" sz="3400" b="1" dirty="0" smtClean="0">
                <a:solidFill>
                  <a:schemeClr val="bg1"/>
                </a:solidFill>
              </a:rPr>
              <a:t>न्</a:t>
            </a:r>
            <a:r>
              <a:rPr lang="hi-IN" sz="3400" b="1" dirty="0" smtClean="0">
                <a:solidFill>
                  <a:schemeClr val="bg1"/>
                </a:solidFill>
              </a:rPr>
              <a:t>ति </a:t>
            </a:r>
            <a:r>
              <a:rPr lang="hi-IN" sz="3400" b="1" dirty="0" smtClean="0">
                <a:solidFill>
                  <a:schemeClr val="bg1"/>
                </a:solidFill>
              </a:rPr>
              <a:t>। </a:t>
            </a:r>
            <a:r>
              <a:rPr lang="hi-IN" sz="3400" b="1" dirty="0" smtClean="0">
                <a:solidFill>
                  <a:schemeClr val="bg1"/>
                </a:solidFill>
              </a:rPr>
              <a:t>अस्माद</a:t>
            </a:r>
            <a:r>
              <a:rPr lang="sa-IN" sz="3400" b="1" dirty="0" smtClean="0">
                <a:solidFill>
                  <a:schemeClr val="bg1"/>
                </a:solidFill>
              </a:rPr>
              <a:t>्</a:t>
            </a:r>
            <a:r>
              <a:rPr lang="hi-IN" sz="3400" b="1" dirty="0" smtClean="0">
                <a:solidFill>
                  <a:schemeClr val="bg1"/>
                </a:solidFill>
              </a:rPr>
              <a:t> </a:t>
            </a:r>
            <a:r>
              <a:rPr lang="hi-IN" sz="3400" b="1" dirty="0" smtClean="0">
                <a:solidFill>
                  <a:schemeClr val="bg1"/>
                </a:solidFill>
              </a:rPr>
              <a:t>एव कारणात् भरतदेश: प्रायद्वीप इति कथ्यते । पूर्वदिशायां बंगोपसागर: दक्षिणदिशायां </a:t>
            </a:r>
            <a:r>
              <a:rPr lang="hi-IN" sz="3400" b="1" dirty="0" smtClean="0">
                <a:solidFill>
                  <a:schemeClr val="bg1"/>
                </a:solidFill>
              </a:rPr>
              <a:t>हि</a:t>
            </a:r>
            <a:r>
              <a:rPr lang="sa-IN" sz="3400" b="1" dirty="0" smtClean="0">
                <a:solidFill>
                  <a:schemeClr val="bg1"/>
                </a:solidFill>
              </a:rPr>
              <a:t>न्</a:t>
            </a:r>
            <a:r>
              <a:rPr lang="hi-IN" sz="3400" b="1" dirty="0" smtClean="0">
                <a:solidFill>
                  <a:schemeClr val="bg1"/>
                </a:solidFill>
              </a:rPr>
              <a:t>दमहासागर</a:t>
            </a:r>
            <a:r>
              <a:rPr lang="hi-IN" sz="3400" b="1" dirty="0" smtClean="0">
                <a:solidFill>
                  <a:schemeClr val="bg1"/>
                </a:solidFill>
              </a:rPr>
              <a:t>: पश्चिमदिशायां च अरबसागर: अस्ति । एतेषां त्रयाणाम् अपि सागराणां संगम: कन्याकुमारीतटे भवति । अत्र पूर्णिमायां चंद्रोदय: सूर्यास्तं च युगपदेव द्रष्टुं शक्यते ।</a:t>
            </a:r>
            <a:endParaRPr 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610600" cy="4858512"/>
          </a:xfrm>
        </p:spPr>
        <p:txBody>
          <a:bodyPr>
            <a:normAutofit fontScale="90000"/>
          </a:bodyPr>
          <a:lstStyle/>
          <a:p>
            <a:pPr algn="just"/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b="1" dirty="0" smtClean="0">
                <a:solidFill>
                  <a:schemeClr val="bg1"/>
                </a:solidFill>
              </a:rPr>
              <a:t/>
            </a:r>
            <a:br>
              <a:rPr lang="hi-IN" b="1" dirty="0" smtClean="0">
                <a:solidFill>
                  <a:schemeClr val="bg1"/>
                </a:solidFill>
              </a:rPr>
            </a:br>
            <a:r>
              <a:rPr lang="hi-IN" sz="3600" b="1" dirty="0" smtClean="0">
                <a:solidFill>
                  <a:schemeClr val="bg1"/>
                </a:solidFill>
              </a:rPr>
              <a:t/>
            </a:r>
            <a:br>
              <a:rPr lang="hi-IN" sz="3600" b="1" dirty="0" smtClean="0">
                <a:solidFill>
                  <a:schemeClr val="bg1"/>
                </a:solidFill>
              </a:rPr>
            </a:br>
            <a:r>
              <a:rPr lang="hi-IN" sz="3400" b="1" dirty="0" smtClean="0">
                <a:solidFill>
                  <a:schemeClr val="bg1"/>
                </a:solidFill>
              </a:rPr>
              <a:t>अनुवाद -  भारत की तीनों दिशाओं में समुद्र हैं । इस कारण से ही भारत देश प्रायद्वीप कहा जाता है । पूर्व दिशा में बंगाल की खाड़ी</a:t>
            </a:r>
            <a:r>
              <a:rPr lang="en-US" sz="3400" b="1" dirty="0" smtClean="0">
                <a:solidFill>
                  <a:schemeClr val="bg1"/>
                </a:solidFill>
              </a:rPr>
              <a:t>, </a:t>
            </a:r>
            <a:r>
              <a:rPr lang="hi-IN" sz="3400" b="1" dirty="0" smtClean="0">
                <a:solidFill>
                  <a:schemeClr val="bg1"/>
                </a:solidFill>
              </a:rPr>
              <a:t>दक्षिण दिशा में हिंद महासगर और पश्चिम दिशा में अरब सागर है । इन तीनों सागरों का संगम कन्याकुमारी तट पर होता है । यहाँ पूर्णिमा के दिन चंद्रमा का उदय और सूर्य डूबने का दृश्य एक साथ ही देखा जा सकता है ।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9</Words>
  <Application>Microsoft Office PowerPoint</Application>
  <PresentationFormat>On-screen Show (4:3)</PresentationFormat>
  <Paragraphs>12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कक्षा – छठवीं विषय- संस्कृत PPT मॉड्यूल-1 पाठ- 6  समुद्रतट: </vt:lpstr>
      <vt:lpstr>             शब्दों के अर्थ – समुद्रतट:        --     सागर का किनारा  पर्यटनाय        --     घूमने के लिए  तरंगै:           --     लहरों के साथ नौकाभि:        --     नावों के साथ  जलविहारं        --     पानी में खेलना  बालुकाभि:       --     बालुओं से बालुकागृहम्     --      बालू का घर  दीर्घतम:        --      सबसे लम्बा  मत्स्यजीविन:    --      मछुआरे  स्वैरम्          --      बिना रोक टोक के  विहरंति         --      घूमते हैं  स्वजीविकाम्     --      अपनी जीविका को  प्रायदीप:        --      तीन तरफ जल से घिरा भू भाग  संगम:          --      मिलन  पर्यटनस्थानानि   --      घूमने की जगह क्रीडंति          --      खेलते हैं   रचयंति         --      बनाते हैं  प्रवाहयंति    --      बहा देती हैं  चालयंति    --      चलाते हैं  मध्ये – मध्ये --      बीच – बीच में  </vt:lpstr>
      <vt:lpstr>              एष: समुद्रतट:। अत्र जना: पर्यटनाय आगच्छन्ति । केचन तरंगै: क्रीडन्ति । केचन च  नौकाभि:  जलविहारं कुर्वन्ति । तेषु  केचन कन्दुकेन क्रीडन्ति । बालिका: बालका: च बालुकाभि: बालुकागृहम् रचयन्ति । मध्ये मध्ये तरंगा: बालुकागृहम् प्रवाहयन्ति । एषा क्रीडा प्रचलति एव । समुद्रतटा: न  केवलम् पर्यटनस्थानानि । अत्र मत्स्यजीविन: अपि स्वजीविकां चालयन्ति । </vt:lpstr>
      <vt:lpstr>          अनुवाद -  भारत की तीनों दिशाओं में समुद्र हैं । इस कारण से ही भारत देश प्रायद्वीप कहा जाता है । पूर्व दिशा में बंगाल की खाड़ी, दक्षिण दिशा में हिंद महासगर और पश्चिम दिशा में अरब सागर है । इन तीनों सागरों का संगम कन्याकुमारी तट पर होता है । यहाँ पूर्णिमा के दिन चंद्रमा का उदय और सूर्य डूबने का दृश्य एक साथ ही देखा जा सकता है । </vt:lpstr>
      <vt:lpstr>         अस्माकम् देशे बहव: समुद्रतटा: संति । एतेषु मुम्बई - गोवा - कोच्चि- कन्याकुमारी - विशाखापत्तनम् - पुरीतटा: अतीव प्रसिद्धा: संति । गोवातट: विदेशिपर्यटकेभ्य: समधिकम् रोचते । विशाखापत्तनम् - तट: वैदेशिकव्यापाराय प्रसिद्ध:। कोच्चितट: नारिकेलफलेभ्य: ज्ञायते ।     मुम्बईनगरस्य जुहूतटे सर्वे जना: स्वैरं विहरन्ति । चेन्नईनगरस्य मेरीनातट: देशस्य सागरतटेषु दीर्घतम: ।  </vt:lpstr>
      <vt:lpstr>           अनुवाद --  हमारे देश में बहुत से समुद्र तट हैं । इनमें मुम्बई , गोवा , कोच्चि , कन्याकुमारी , विशाखापत्तनम् और पुरी के तट बहुत प्रसिद्ध हैं । गोवा का तट विदेशी सैलानियों को बहुत अच्छा लगता है । विशाखापत्तनम् तट विदेशी व्यापार के लिए प्रसिद्ध है । कोच्चि का तट नारियल के फलों के लिए जाना जाता है । मुम्बई नगर के जुहू तट पर सभी लोग बेरोक टोक घूमते हैं । चेन्नई नगर का मेरीना तट देश के सागर तटों में सबसे लम्बा है ।  </vt:lpstr>
      <vt:lpstr>          भारतस्य तिसृषु दिशासु समुद्रतटा: सन्ति । अस्माद् एव कारणात् भरतदेश: प्रायद्वीप इति कथ्यते । पूर्वदिशायां बंगोपसागर: दक्षिणदिशायां हिन्दमहासागर: पश्चिमदिशायां च अरबसागर: अस्ति । एतेषां त्रयाणाम् अपि सागराणां संगम: कन्याकुमारीतटे भवति । अत्र पूर्णिमायां चंद्रोदय: सूर्यास्तं च युगपदेव द्रष्टुं शक्यते ।</vt:lpstr>
      <vt:lpstr>          अनुवाद -  भारत की तीनों दिशाओं में समुद्र हैं । इस कारण से ही भारत देश प्रायद्वीप कहा जाता है । पूर्व दिशा में बंगाल की खाड़ी, दक्षिण दिशा में हिंद महासगर और पश्चिम दिशा में अरब सागर है । इन तीनों सागरों का संगम कन्याकुमारी तट पर होता है । यहाँ पूर्णिमा के दिन चंद्रमा का उदय और सूर्य डूबने का दृश्य एक साथ ही देखा जा सकता है ।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पाठ- 6  समुद्रतट:</dc:title>
  <dc:creator>SUJIT KUMAR</dc:creator>
  <cp:lastModifiedBy>Dell</cp:lastModifiedBy>
  <cp:revision>45</cp:revision>
  <dcterms:created xsi:type="dcterms:W3CDTF">2006-08-16T00:00:00Z</dcterms:created>
  <dcterms:modified xsi:type="dcterms:W3CDTF">2020-07-18T05:21:41Z</dcterms:modified>
</cp:coreProperties>
</file>