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2C4B-770A-4128-882C-5929245C131F}" type="datetimeFigureOut">
              <a:rPr lang="en-US" smtClean="0"/>
              <a:t>17-Nov-20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700D-493E-4223-905C-C93ABE9004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2C4B-770A-4128-882C-5929245C131F}" type="datetimeFigureOut">
              <a:rPr lang="en-US" smtClean="0"/>
              <a:t>17-Nov-20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700D-493E-4223-905C-C93ABE9004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2C4B-770A-4128-882C-5929245C131F}" type="datetimeFigureOut">
              <a:rPr lang="en-US" smtClean="0"/>
              <a:t>17-Nov-20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700D-493E-4223-905C-C93ABE9004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2C4B-770A-4128-882C-5929245C131F}" type="datetimeFigureOut">
              <a:rPr lang="en-US" smtClean="0"/>
              <a:t>17-Nov-20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700D-493E-4223-905C-C93ABE9004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2C4B-770A-4128-882C-5929245C131F}" type="datetimeFigureOut">
              <a:rPr lang="en-US" smtClean="0"/>
              <a:t>17-Nov-20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700D-493E-4223-905C-C93ABE9004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2C4B-770A-4128-882C-5929245C131F}" type="datetimeFigureOut">
              <a:rPr lang="en-US" smtClean="0"/>
              <a:t>17-Nov-20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700D-493E-4223-905C-C93ABE9004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2C4B-770A-4128-882C-5929245C131F}" type="datetimeFigureOut">
              <a:rPr lang="en-US" smtClean="0"/>
              <a:t>17-Nov-20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700D-493E-4223-905C-C93ABE9004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2C4B-770A-4128-882C-5929245C131F}" type="datetimeFigureOut">
              <a:rPr lang="en-US" smtClean="0"/>
              <a:t>17-Nov-20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700D-493E-4223-905C-C93ABE9004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2C4B-770A-4128-882C-5929245C131F}" type="datetimeFigureOut">
              <a:rPr lang="en-US" smtClean="0"/>
              <a:t>17-Nov-20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700D-493E-4223-905C-C93ABE9004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2C4B-770A-4128-882C-5929245C131F}" type="datetimeFigureOut">
              <a:rPr lang="en-US" smtClean="0"/>
              <a:t>17-Nov-20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700D-493E-4223-905C-C93ABE9004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2C4B-770A-4128-882C-5929245C131F}" type="datetimeFigureOut">
              <a:rPr lang="en-US" smtClean="0"/>
              <a:t>17-Nov-20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700D-493E-4223-905C-C93ABE9004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82C4B-770A-4128-882C-5929245C131F}" type="datetimeFigureOut">
              <a:rPr lang="en-US" smtClean="0"/>
              <a:t>17-Nov-20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7700D-493E-4223-905C-C93ABE90044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Admin\Downloads\&#2360;&#2381;&#2354;&#2366;&#2311;&#2337;%20-1.wav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Admin\Downloads\1.wav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Admin\Downloads\2nd.wav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001000" cy="2670175"/>
          </a:xfrm>
        </p:spPr>
        <p:txBody>
          <a:bodyPr>
            <a:normAutofit fontScale="90000"/>
          </a:bodyPr>
          <a:lstStyle/>
          <a:p>
            <a:r>
              <a:rPr lang="hi-IN" dirty="0" smtClean="0"/>
              <a:t>कक्षा – 6 </a:t>
            </a:r>
            <a:br>
              <a:rPr lang="hi-IN" dirty="0" smtClean="0"/>
            </a:br>
            <a:r>
              <a:rPr lang="hi-IN" dirty="0" smtClean="0"/>
              <a:t>संस्कृत (रुचिरा – 1)</a:t>
            </a:r>
            <a:br>
              <a:rPr lang="hi-IN" dirty="0" smtClean="0"/>
            </a:br>
            <a:r>
              <a:rPr lang="hi-IN" dirty="0" smtClean="0"/>
              <a:t>नवम: पाठ: - क्रीडास्पर्धा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i-IN" dirty="0" smtClean="0"/>
              <a:t>भाग -1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029200"/>
            <a:ext cx="6477000" cy="990600"/>
          </a:xfrm>
        </p:spPr>
        <p:txBody>
          <a:bodyPr>
            <a:normAutofit fontScale="92500" lnSpcReduction="20000"/>
          </a:bodyPr>
          <a:lstStyle/>
          <a:p>
            <a:r>
              <a:rPr lang="hi-IN" dirty="0" smtClean="0"/>
              <a:t>श्रीमती – अंजना माझी</a:t>
            </a:r>
          </a:p>
          <a:p>
            <a:r>
              <a:rPr lang="hi-IN" dirty="0" smtClean="0"/>
              <a:t>परमाणु ऊर्जा केन्द्रीय विद्यालय – 6  </a:t>
            </a:r>
          </a:p>
          <a:p>
            <a:endParaRPr lang="en-US" dirty="0"/>
          </a:p>
        </p:txBody>
      </p:sp>
      <p:pic>
        <p:nvPicPr>
          <p:cNvPr id="5" name="स्लाइड -1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70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shot_20201117-234009__01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50730" y="381000"/>
            <a:ext cx="5842539" cy="5745163"/>
          </a:xfrm>
        </p:spPr>
      </p:pic>
      <p:pic>
        <p:nvPicPr>
          <p:cNvPr id="5" name="1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748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shot_20201117-234019__01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76400" y="381000"/>
            <a:ext cx="5943599" cy="6019800"/>
          </a:xfrm>
        </p:spPr>
      </p:pic>
      <p:pic>
        <p:nvPicPr>
          <p:cNvPr id="5" name="2nd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8629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13</Words>
  <Application>Microsoft Office PowerPoint</Application>
  <PresentationFormat>On-screen Show (4:3)</PresentationFormat>
  <Paragraphs>3</Paragraphs>
  <Slides>3</Slides>
  <Notes>0</Notes>
  <HiddenSlides>0</HiddenSlides>
  <MMClips>3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कक्षा – 6  संस्कृत (रुचिरा – 1) नवम: पाठ: - क्रीडास्पर्धा  भाग -1 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कक्षा – 6  संस्कृत (रुचिरा – 1) नवम: पाठ: - क्रीडास्पर्धा </dc:title>
  <dc:creator>Admin</dc:creator>
  <cp:lastModifiedBy>Admin</cp:lastModifiedBy>
  <cp:revision>9</cp:revision>
  <dcterms:created xsi:type="dcterms:W3CDTF">2020-11-17T17:55:06Z</dcterms:created>
  <dcterms:modified xsi:type="dcterms:W3CDTF">2020-11-17T18:35:32Z</dcterms:modified>
</cp:coreProperties>
</file>