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कक्षा-षष्ठ</a:t>
            </a:r>
            <a:r>
              <a:rPr lang="sa-IN" sz="3200" b="1" dirty="0" smtClean="0"/>
              <a:t>ी</a:t>
            </a:r>
            <a:r>
              <a:rPr lang="hi-IN" sz="3200" b="1" dirty="0" smtClean="0"/>
              <a:t>(</a:t>
            </a:r>
            <a:r>
              <a:rPr lang="en-US" sz="3200" b="1" dirty="0" smtClean="0"/>
              <a:t>VI)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विषय-संस्कृत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पाठ्य पुस्तक –रुचिरा (प्रथमो भाग</a:t>
            </a:r>
            <a:r>
              <a:rPr lang="en-US" sz="3200" b="1" dirty="0" smtClean="0"/>
              <a:t>:)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हैन्डाउट पी.डी.एफ मॉ़ड्यूल -1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विषय- </a:t>
            </a:r>
            <a:r>
              <a:rPr lang="en-US" sz="3200" b="1" dirty="0" smtClean="0"/>
              <a:t>‘</a:t>
            </a:r>
            <a:r>
              <a:rPr lang="hi-IN" sz="3200" b="1" dirty="0" smtClean="0"/>
              <a:t>नी</a:t>
            </a:r>
            <a:r>
              <a:rPr lang="en-US" sz="3200" b="1" dirty="0" smtClean="0"/>
              <a:t>’ </a:t>
            </a:r>
            <a:r>
              <a:rPr lang="hi-IN" sz="3200" b="1" dirty="0" smtClean="0"/>
              <a:t>धातु (लेना) </a:t>
            </a:r>
            <a:r>
              <a:rPr lang="en-US" sz="3200" b="1" dirty="0" smtClean="0"/>
              <a:t>,</a:t>
            </a:r>
            <a:r>
              <a:rPr lang="hi-IN" sz="3200" b="1" dirty="0" smtClean="0"/>
              <a:t>लट् लकार वर्तमान काल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प्रस्तुतकर्ता-श्री राम अधार राम (प्रशिक्षित स्नातक शिक्षक हिंदी</a:t>
            </a:r>
            <a:r>
              <a:rPr lang="en-US" sz="3200" b="1" dirty="0" smtClean="0"/>
              <a:t>/</a:t>
            </a:r>
            <a:r>
              <a:rPr lang="hi-IN" sz="3200" b="1" dirty="0" smtClean="0"/>
              <a:t>संस्कृत)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hi-IN" sz="3200" b="1" dirty="0" smtClean="0"/>
              <a:t>परमाणु ऊर्जा केंद्रीय विद्यालय-1 </a:t>
            </a:r>
            <a:r>
              <a:rPr lang="en-US" sz="3200" b="1" dirty="0" smtClean="0"/>
              <a:t>,</a:t>
            </a:r>
            <a:r>
              <a:rPr lang="hi-IN" sz="3200" b="1" dirty="0" smtClean="0"/>
              <a:t>जादूगोड़ा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pPr algn="l"/>
            <a:r>
              <a:rPr lang="hi-IN" sz="2400" b="1" dirty="0" smtClean="0"/>
              <a:t>धातु-रूपाणि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नी –नय (लेना )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hi-IN" sz="2400" b="1" dirty="0" smtClean="0"/>
              <a:t>लट् लकार –वर्तमान काल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 </a:t>
            </a:r>
            <a:br>
              <a:rPr lang="en-US" sz="2000" dirty="0" smtClean="0"/>
            </a:br>
            <a:r>
              <a:rPr lang="hi-IN" sz="2400" dirty="0" smtClean="0"/>
              <a:t>पुरुष</a:t>
            </a:r>
            <a:r>
              <a:rPr lang="en-US" sz="2400" dirty="0" smtClean="0"/>
              <a:t>:</a:t>
            </a:r>
            <a:r>
              <a:rPr lang="hi-IN" sz="2400" dirty="0" smtClean="0"/>
              <a:t>     </a:t>
            </a:r>
            <a:r>
              <a:rPr lang="en-US" sz="2400" dirty="0" smtClean="0"/>
              <a:t>     </a:t>
            </a:r>
            <a:r>
              <a:rPr lang="hi-IN" sz="2400" dirty="0" smtClean="0"/>
              <a:t> एकवचनम्  द्विवचनम्           बहुवचनम्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प्रथमपुरुष</a:t>
            </a:r>
            <a:r>
              <a:rPr lang="en-US" sz="2400" dirty="0" smtClean="0"/>
              <a:t>:           </a:t>
            </a:r>
            <a:r>
              <a:rPr lang="hi-IN" sz="2400" dirty="0" smtClean="0"/>
              <a:t>नयति      </a:t>
            </a:r>
            <a:r>
              <a:rPr lang="en-US" sz="2400" dirty="0" smtClean="0"/>
              <a:t> </a:t>
            </a:r>
            <a:r>
              <a:rPr lang="hi-IN" sz="2400" dirty="0" smtClean="0"/>
              <a:t>नयत</a:t>
            </a:r>
            <a:r>
              <a:rPr lang="en-US" sz="2400" dirty="0" smtClean="0"/>
              <a:t>:                                </a:t>
            </a:r>
            <a:r>
              <a:rPr lang="hi-IN" sz="2400" dirty="0" smtClean="0"/>
              <a:t>नयन्ति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मध्यमपुरुष</a:t>
            </a:r>
            <a:r>
              <a:rPr lang="en-US" sz="2400" dirty="0" smtClean="0"/>
              <a:t>:</a:t>
            </a:r>
            <a:r>
              <a:rPr lang="hi-IN" sz="2400" dirty="0" smtClean="0"/>
              <a:t>  </a:t>
            </a:r>
            <a:r>
              <a:rPr lang="en-US" sz="2400" dirty="0" smtClean="0"/>
              <a:t>    </a:t>
            </a:r>
            <a:r>
              <a:rPr lang="hi-IN" sz="2400" dirty="0" smtClean="0"/>
              <a:t>नयसि      नयथ</a:t>
            </a:r>
            <a:r>
              <a:rPr lang="en-US" sz="2400" dirty="0" smtClean="0"/>
              <a:t>:                                </a:t>
            </a:r>
            <a:r>
              <a:rPr lang="hi-IN" sz="2400" dirty="0" smtClean="0"/>
              <a:t>नयथ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i-IN" sz="2400" dirty="0" smtClean="0"/>
              <a:t>उत्तमपुरुष</a:t>
            </a:r>
            <a:r>
              <a:rPr lang="en-US" sz="2400" dirty="0" smtClean="0"/>
              <a:t>:            </a:t>
            </a:r>
            <a:r>
              <a:rPr lang="hi-IN" sz="2400" dirty="0" smtClean="0"/>
              <a:t>नयामि    </a:t>
            </a:r>
            <a:r>
              <a:rPr lang="en-US" sz="2400" dirty="0" smtClean="0"/>
              <a:t>    </a:t>
            </a:r>
            <a:r>
              <a:rPr lang="hi-IN" sz="2400" dirty="0" smtClean="0"/>
              <a:t>नयाव</a:t>
            </a:r>
            <a:r>
              <a:rPr lang="en-US" sz="2400" dirty="0" smtClean="0"/>
              <a:t>:                               </a:t>
            </a:r>
            <a:r>
              <a:rPr lang="hi-IN" sz="2400" dirty="0" smtClean="0"/>
              <a:t>नयाम</a:t>
            </a:r>
            <a:r>
              <a:rPr lang="en-US" sz="2400" dirty="0" smtClean="0"/>
              <a:t>: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1)       </a:t>
            </a:r>
            <a:r>
              <a:rPr lang="hi-IN" sz="3100" dirty="0" smtClean="0"/>
              <a:t>प्रथमपुरुषस्य एकवचने </a:t>
            </a:r>
            <a:r>
              <a:rPr lang="hi-IN" sz="3100" dirty="0" smtClean="0"/>
              <a:t>–</a:t>
            </a:r>
            <a:r>
              <a:rPr lang="sa-IN" sz="3100" dirty="0" smtClean="0"/>
              <a:t> </a:t>
            </a:r>
            <a:r>
              <a:rPr lang="hi-IN" sz="3100" dirty="0" smtClean="0"/>
              <a:t>नयति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2)       </a:t>
            </a:r>
            <a:r>
              <a:rPr lang="hi-IN" sz="3100" dirty="0" smtClean="0"/>
              <a:t>प्रथमपुरुषस्य द्विवचने – नयत</a:t>
            </a:r>
            <a:r>
              <a:rPr lang="en-US" sz="3100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3)       </a:t>
            </a:r>
            <a:r>
              <a:rPr lang="hi-IN" sz="3100" dirty="0" smtClean="0"/>
              <a:t>प्रथमपुरुषस्य बहुवचने –नयन्ति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dirty="0" smtClean="0"/>
              <a:t>4)        </a:t>
            </a:r>
            <a:r>
              <a:rPr lang="hi-IN" sz="3100" dirty="0" smtClean="0"/>
              <a:t>मध्यमपुरुषस्य एकवचने –नयसि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100" dirty="0" smtClean="0"/>
              <a:t>5)       </a:t>
            </a:r>
            <a:r>
              <a:rPr lang="en-US" sz="2800" dirty="0" smtClean="0"/>
              <a:t> </a:t>
            </a:r>
            <a:r>
              <a:rPr lang="hi-IN" sz="3100" dirty="0" smtClean="0"/>
              <a:t>मध्यमपुरुषस्य द्विवचने –नयथ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3100" dirty="0" smtClean="0"/>
              <a:t>6)</a:t>
            </a:r>
            <a:r>
              <a:rPr lang="en-US" sz="2800" dirty="0" smtClean="0"/>
              <a:t>         </a:t>
            </a:r>
            <a:r>
              <a:rPr lang="hi-IN" sz="3100" dirty="0" smtClean="0"/>
              <a:t>मध्यमपुरुषस्य बहुवचने –नयथ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7)        </a:t>
            </a:r>
            <a:r>
              <a:rPr lang="hi-IN" sz="3100" dirty="0" smtClean="0"/>
              <a:t>उत्तमपुरुषस्य एकवचने –नयामि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8)        </a:t>
            </a:r>
            <a:r>
              <a:rPr lang="hi-IN" sz="3100" dirty="0" smtClean="0"/>
              <a:t>उत्तमपुरुषस्य द्विवचने –नयाव</a:t>
            </a:r>
            <a:r>
              <a:rPr lang="en-US" sz="3100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9)        </a:t>
            </a:r>
            <a:r>
              <a:rPr lang="hi-IN" sz="3100" dirty="0" smtClean="0"/>
              <a:t>उत्तमपुरुषस्य बहुवचने –नयाम</a:t>
            </a:r>
            <a:r>
              <a:rPr lang="en-US" sz="3100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1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Module</vt:lpstr>
      <vt:lpstr>  कक्षा-षष्ठी(VI) विषय-संस्कृत पाठ्य पुस्तक –रुचिरा (प्रथमो भाग:) हैन्डाउट पी.डी.एफ मॉ़ड्यूल -1 विषय- ‘नी’ धातु (लेना) ,लट् लकार वर्तमान काल प्रस्तुतकर्ता-श्री राम अधार राम (प्रशिक्षित स्नातक शिक्षक हिंदी/संस्कृत) परमाणु ऊर्जा केंद्रीय विद्यालय-1 ,जादूगोड़ा </vt:lpstr>
      <vt:lpstr>धातु-रूपाणि नी –नय (लेना ) लट् लकार –वर्तमान काल   पुरुष:           एकवचनम्  द्विवचनम्           बहुवचनम् प्रथमपुरुष:           नयति       नयत:                                नयन्ति मध्यमपुरुष:      नयसि      नयथ:                                नयथ उत्तमपुरुष:            नयामि        नयाव:                               नयाम: </vt:lpstr>
      <vt:lpstr>    1)       प्रथमपुरुषस्य एकवचने – नयति 2)       प्रथमपुरुषस्य द्विवचने – नयत: 3)       प्रथमपुरुषस्य बहुवचने –नयन्ति 4)        मध्यमपुरुषस्य एकवचने –नयसि 5)        मध्यमपुरुषस्य द्विवचने –नयथ: 6)         मध्यमपुरुषस्य बहुवचने –नयथ 7)        उत्तमपुरुषस्य एकवचने –नयामि 8)        उत्तमपुरुषस्य द्विवचने –नयाव: 9)        उत्तमपुरुषस्य बहुवचने –नयाम: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कक्षा-षष्ठ(VI) विषय-संस्कृत पाठ्य पुस्तक –रुचिरा (प्रथमो भाग:) हैन्डाउट पी.डी.एफ मॉ़ड्यूल -1 विषय- ‘नी’ धातु (लेना) ,लट् लकार वर्तमान काल प्रस्तुतकर्ता-श्री राम अधार राम (प्रशिक्षित स्नातक शिक्षक हिंदी/संस्कृत) परमाणु ऊर्जा केंद्रीय विद्यालय-1 ,जादूगोड़ा </dc:title>
  <dc:creator>SUJIT KUMAR</dc:creator>
  <cp:lastModifiedBy>Windows User</cp:lastModifiedBy>
  <cp:revision>4</cp:revision>
  <dcterms:created xsi:type="dcterms:W3CDTF">2006-08-16T00:00:00Z</dcterms:created>
  <dcterms:modified xsi:type="dcterms:W3CDTF">2020-07-20T06:22:13Z</dcterms:modified>
</cp:coreProperties>
</file>