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txBody>
          <a:bodyPr>
            <a:normAutofit fontScale="90000"/>
          </a:bodyPr>
          <a:lstStyle/>
          <a:p>
            <a:pPr algn="l"/>
            <a:r>
              <a:rPr lang="hi-IN" sz="4000" b="1" dirty="0" smtClean="0">
                <a:solidFill>
                  <a:srgbClr val="00B0F0"/>
                </a:solidFill>
              </a:rPr>
              <a:t>कक्षा-</a:t>
            </a:r>
            <a:r>
              <a:rPr lang="en-US" sz="4000" b="1" dirty="0" smtClean="0">
                <a:solidFill>
                  <a:srgbClr val="00B0F0"/>
                </a:solidFill>
              </a:rPr>
              <a:t> </a:t>
            </a:r>
            <a:r>
              <a:rPr lang="hi-IN" sz="4000" b="1" dirty="0" smtClean="0">
                <a:solidFill>
                  <a:srgbClr val="00B0F0"/>
                </a:solidFill>
              </a:rPr>
              <a:t>षष्ठ</a:t>
            </a:r>
            <a:r>
              <a:rPr lang="sa-IN" sz="4000" b="1" dirty="0" smtClean="0">
                <a:solidFill>
                  <a:srgbClr val="00B0F0"/>
                </a:solidFill>
              </a:rPr>
              <a:t>ी</a:t>
            </a:r>
            <a:r>
              <a:rPr lang="hi-IN" sz="4000" b="1" dirty="0" smtClean="0">
                <a:solidFill>
                  <a:srgbClr val="00B0F0"/>
                </a:solidFill>
              </a:rPr>
              <a:t>(</a:t>
            </a:r>
            <a:r>
              <a:rPr lang="en-US" sz="4000" b="1" dirty="0" smtClean="0">
                <a:solidFill>
                  <a:srgbClr val="00B0F0"/>
                </a:solidFill>
              </a:rPr>
              <a:t>VI)</a:t>
            </a:r>
            <a:r>
              <a:rPr lang="en-US" sz="4000" dirty="0" smtClean="0">
                <a:solidFill>
                  <a:srgbClr val="00B0F0"/>
                </a:solidFill>
              </a:rPr>
              <a:t/>
            </a:r>
            <a:br>
              <a:rPr lang="en-US" sz="4000" dirty="0" smtClean="0">
                <a:solidFill>
                  <a:srgbClr val="00B0F0"/>
                </a:solidFill>
              </a:rPr>
            </a:br>
            <a:r>
              <a:rPr lang="hi-IN" sz="4000" b="1" dirty="0" smtClean="0">
                <a:solidFill>
                  <a:srgbClr val="00B0F0"/>
                </a:solidFill>
              </a:rPr>
              <a:t>विषय-</a:t>
            </a:r>
            <a:r>
              <a:rPr lang="en-US" sz="4000" b="1" dirty="0" smtClean="0">
                <a:solidFill>
                  <a:srgbClr val="00B0F0"/>
                </a:solidFill>
              </a:rPr>
              <a:t> </a:t>
            </a:r>
            <a:r>
              <a:rPr lang="hi-IN" sz="4000" b="1" dirty="0" smtClean="0">
                <a:solidFill>
                  <a:srgbClr val="00B0F0"/>
                </a:solidFill>
              </a:rPr>
              <a:t>संस्कृत</a:t>
            </a:r>
            <a:r>
              <a:rPr lang="en-US" sz="4000" dirty="0" smtClean="0">
                <a:solidFill>
                  <a:srgbClr val="00B0F0"/>
                </a:solidFill>
              </a:rPr>
              <a:t/>
            </a:r>
            <a:br>
              <a:rPr lang="en-US" sz="4000" dirty="0" smtClean="0">
                <a:solidFill>
                  <a:srgbClr val="00B0F0"/>
                </a:solidFill>
              </a:rPr>
            </a:br>
            <a:r>
              <a:rPr lang="hi-IN" sz="4000" b="1" dirty="0" smtClean="0">
                <a:solidFill>
                  <a:srgbClr val="00B0F0"/>
                </a:solidFill>
              </a:rPr>
              <a:t>पाठ्य पुस्तक –</a:t>
            </a:r>
            <a:r>
              <a:rPr lang="en-US" sz="4000" b="1" dirty="0" smtClean="0">
                <a:solidFill>
                  <a:srgbClr val="00B0F0"/>
                </a:solidFill>
              </a:rPr>
              <a:t> </a:t>
            </a:r>
            <a:r>
              <a:rPr lang="hi-IN" sz="4000" b="1" dirty="0" smtClean="0">
                <a:solidFill>
                  <a:srgbClr val="00B0F0"/>
                </a:solidFill>
              </a:rPr>
              <a:t>रुचिरा (प्रथमो भाग</a:t>
            </a:r>
            <a:r>
              <a:rPr lang="en-US" sz="4000" b="1" dirty="0" smtClean="0">
                <a:solidFill>
                  <a:srgbClr val="00B0F0"/>
                </a:solidFill>
              </a:rPr>
              <a:t>:)</a:t>
            </a:r>
            <a:r>
              <a:rPr lang="en-US" sz="4000" dirty="0" smtClean="0">
                <a:solidFill>
                  <a:srgbClr val="00B0F0"/>
                </a:solidFill>
              </a:rPr>
              <a:t/>
            </a:r>
            <a:br>
              <a:rPr lang="en-US" sz="4000" dirty="0" smtClean="0">
                <a:solidFill>
                  <a:srgbClr val="00B0F0"/>
                </a:solidFill>
              </a:rPr>
            </a:br>
            <a:r>
              <a:rPr lang="hi-IN" sz="4000" b="1" dirty="0" smtClean="0">
                <a:solidFill>
                  <a:srgbClr val="00B0F0"/>
                </a:solidFill>
              </a:rPr>
              <a:t>हैंडआउट पी.डी.एफ मॉ़ड्यूल -1</a:t>
            </a:r>
            <a:r>
              <a:rPr lang="en-US" sz="4000" dirty="0" smtClean="0">
                <a:solidFill>
                  <a:srgbClr val="00B0F0"/>
                </a:solidFill>
              </a:rPr>
              <a:t/>
            </a:r>
            <a:br>
              <a:rPr lang="en-US" sz="4000" dirty="0" smtClean="0">
                <a:solidFill>
                  <a:srgbClr val="00B0F0"/>
                </a:solidFill>
              </a:rPr>
            </a:br>
            <a:r>
              <a:rPr lang="hi-IN" sz="4000" b="1" dirty="0" smtClean="0">
                <a:solidFill>
                  <a:srgbClr val="00B0F0"/>
                </a:solidFill>
              </a:rPr>
              <a:t>विषय- अकारान्त-नपुंसक लिंग –पुष्प-शब्द</a:t>
            </a:r>
            <a:r>
              <a:rPr lang="en-US" sz="4000" b="1" dirty="0" smtClean="0">
                <a:solidFill>
                  <a:srgbClr val="00B0F0"/>
                </a:solidFill>
              </a:rPr>
              <a:t>:</a:t>
            </a:r>
            <a:r>
              <a:rPr lang="en-US" sz="4000" dirty="0" smtClean="0">
                <a:solidFill>
                  <a:srgbClr val="00B0F0"/>
                </a:solidFill>
              </a:rPr>
              <a:t/>
            </a:r>
            <a:br>
              <a:rPr lang="en-US" sz="4000" dirty="0" smtClean="0">
                <a:solidFill>
                  <a:srgbClr val="00B0F0"/>
                </a:solidFill>
              </a:rPr>
            </a:br>
            <a:r>
              <a:rPr lang="hi-IN" sz="4000" b="1" dirty="0" smtClean="0">
                <a:solidFill>
                  <a:srgbClr val="00B0F0"/>
                </a:solidFill>
              </a:rPr>
              <a:t>प्रस्तुतकर्ता-</a:t>
            </a:r>
            <a:r>
              <a:rPr lang="en-US" sz="4000" b="1" dirty="0" smtClean="0">
                <a:solidFill>
                  <a:srgbClr val="00B0F0"/>
                </a:solidFill>
              </a:rPr>
              <a:t> </a:t>
            </a:r>
            <a:r>
              <a:rPr lang="hi-IN" sz="4000" b="1" dirty="0" smtClean="0">
                <a:solidFill>
                  <a:srgbClr val="00B0F0"/>
                </a:solidFill>
              </a:rPr>
              <a:t>श्री राम अधार राम (प्रशिक्षित स्नातक शिक्षक हिंदी</a:t>
            </a:r>
            <a:r>
              <a:rPr lang="en-US" sz="4000" b="1" dirty="0" smtClean="0">
                <a:solidFill>
                  <a:srgbClr val="00B0F0"/>
                </a:solidFill>
              </a:rPr>
              <a:t>/</a:t>
            </a:r>
            <a:r>
              <a:rPr lang="hi-IN" sz="4000" b="1" dirty="0" smtClean="0">
                <a:solidFill>
                  <a:srgbClr val="00B0F0"/>
                </a:solidFill>
              </a:rPr>
              <a:t>संस्कृत)</a:t>
            </a:r>
            <a:r>
              <a:rPr lang="en-US" sz="4000" dirty="0" smtClean="0">
                <a:solidFill>
                  <a:srgbClr val="00B0F0"/>
                </a:solidFill>
              </a:rPr>
              <a:t/>
            </a:r>
            <a:br>
              <a:rPr lang="en-US" sz="4000" dirty="0" smtClean="0">
                <a:solidFill>
                  <a:srgbClr val="00B0F0"/>
                </a:solidFill>
              </a:rPr>
            </a:br>
            <a:r>
              <a:rPr lang="hi-IN" sz="4000" b="1" dirty="0" smtClean="0">
                <a:solidFill>
                  <a:srgbClr val="00B0F0"/>
                </a:solidFill>
              </a:rPr>
              <a:t>परमाणु ऊर्जा केंद्रीय विद्यालय-1 </a:t>
            </a:r>
            <a:r>
              <a:rPr lang="en-US" sz="4000" b="1" dirty="0" smtClean="0">
                <a:solidFill>
                  <a:srgbClr val="00B0F0"/>
                </a:solidFill>
              </a:rPr>
              <a:t>,</a:t>
            </a:r>
            <a:r>
              <a:rPr lang="hi-IN" sz="4000" b="1" dirty="0" smtClean="0">
                <a:solidFill>
                  <a:srgbClr val="00B0F0"/>
                </a:solidFill>
              </a:rPr>
              <a:t>जादूगोड़ा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620236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2500" dirty="0" smtClean="0"/>
              <a:t>1)</a:t>
            </a:r>
            <a:r>
              <a:rPr lang="hi-IN" sz="2500" dirty="0" smtClean="0"/>
              <a:t>शब्द रूपाणि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hi-IN" sz="2500" dirty="0" smtClean="0"/>
              <a:t>अकारान्त -</a:t>
            </a:r>
            <a:r>
              <a:rPr lang="en-US" sz="2500" dirty="0" smtClean="0"/>
              <a:t> </a:t>
            </a:r>
            <a:r>
              <a:rPr lang="hi-IN" sz="2500" dirty="0" smtClean="0"/>
              <a:t>नपुंसकलिग-पुष्प-शब्द</a:t>
            </a:r>
            <a:r>
              <a:rPr lang="en-US" sz="2500" dirty="0" smtClean="0"/>
              <a:t>: </a:t>
            </a:r>
            <a:br>
              <a:rPr lang="en-US" sz="2500" dirty="0" smtClean="0"/>
            </a:br>
            <a:r>
              <a:rPr lang="hi-IN" sz="2500" dirty="0" smtClean="0">
                <a:solidFill>
                  <a:srgbClr val="FFC000"/>
                </a:solidFill>
              </a:rPr>
              <a:t>विभक्ति    एकवचनम्    द्विवचनम्       बहुवचनम्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hi-IN" sz="2500" dirty="0" smtClean="0"/>
              <a:t>प्रथमा     पुष्पम्        पुष्पे            पुष्पाणि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hi-IN" sz="2500" dirty="0" smtClean="0"/>
              <a:t>द्वितीया   पुष्पम्        पुष्पे            पुष्पाणि 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hi-IN" sz="2500" dirty="0" smtClean="0"/>
              <a:t>तृतीया    </a:t>
            </a:r>
            <a:r>
              <a:rPr lang="en-US" sz="2500" dirty="0" smtClean="0"/>
              <a:t> </a:t>
            </a:r>
            <a:r>
              <a:rPr lang="hi-IN" sz="2500" dirty="0" smtClean="0"/>
              <a:t>पुष्पेण        पुष्पाभ्याम्     </a:t>
            </a:r>
            <a:r>
              <a:rPr lang="en-US" sz="2500" dirty="0" smtClean="0"/>
              <a:t> </a:t>
            </a:r>
            <a:r>
              <a:rPr lang="hi-IN" sz="2500" dirty="0" smtClean="0"/>
              <a:t>पुष्पै</a:t>
            </a:r>
            <a:r>
              <a:rPr lang="en-US" sz="2500" dirty="0" smtClean="0"/>
              <a:t>:</a:t>
            </a:r>
            <a:br>
              <a:rPr lang="en-US" sz="2500" dirty="0" smtClean="0"/>
            </a:br>
            <a:r>
              <a:rPr lang="hi-IN" sz="2500" dirty="0" smtClean="0"/>
              <a:t>चतुर्थी     पुष्पाय        पुष्पाभ्याम्       पुष्पेभ्य</a:t>
            </a:r>
            <a:r>
              <a:rPr lang="en-US" sz="2500" dirty="0" smtClean="0"/>
              <a:t>:</a:t>
            </a:r>
            <a:br>
              <a:rPr lang="en-US" sz="2500" dirty="0" smtClean="0"/>
            </a:br>
            <a:r>
              <a:rPr lang="hi-IN" sz="2500" dirty="0" smtClean="0"/>
              <a:t>पंचमी     पुष्पात्        पुष्पाभ्याम्       पुष्पेभ्य</a:t>
            </a:r>
            <a:r>
              <a:rPr lang="en-US" sz="2500" dirty="0" smtClean="0"/>
              <a:t>:</a:t>
            </a:r>
            <a:br>
              <a:rPr lang="en-US" sz="2500" dirty="0" smtClean="0"/>
            </a:br>
            <a:r>
              <a:rPr lang="hi-IN" sz="2500" dirty="0" smtClean="0"/>
              <a:t>षष्ठी      पुष्पस्य </a:t>
            </a:r>
            <a:r>
              <a:rPr lang="en-US" sz="2500" dirty="0" smtClean="0"/>
              <a:t>      </a:t>
            </a:r>
            <a:r>
              <a:rPr lang="hi-IN" sz="2500" dirty="0" smtClean="0"/>
              <a:t>पुष्पयो</a:t>
            </a:r>
            <a:r>
              <a:rPr lang="en-US" sz="2500" dirty="0" smtClean="0"/>
              <a:t>:        </a:t>
            </a:r>
            <a:r>
              <a:rPr lang="hi-IN" sz="2500" dirty="0" smtClean="0"/>
              <a:t>पुष्पाणाम्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hi-IN" sz="2500" dirty="0" smtClean="0"/>
              <a:t>सप्तमी    पुष्पे   </a:t>
            </a:r>
            <a:r>
              <a:rPr lang="en-US" sz="2500" dirty="0" smtClean="0"/>
              <a:t>       </a:t>
            </a:r>
            <a:r>
              <a:rPr lang="hi-IN" sz="2500" dirty="0" smtClean="0"/>
              <a:t>पुष्पयो</a:t>
            </a:r>
            <a:r>
              <a:rPr lang="en-US" sz="2500" dirty="0" smtClean="0"/>
              <a:t>:        </a:t>
            </a:r>
            <a:r>
              <a:rPr lang="hi-IN" sz="2500" dirty="0" smtClean="0"/>
              <a:t>पुष्पेषु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hi-IN" sz="2500" dirty="0" smtClean="0"/>
              <a:t>सम्बोधनम् </a:t>
            </a:r>
            <a:r>
              <a:rPr lang="en-US" sz="2500" dirty="0" smtClean="0"/>
              <a:t>  </a:t>
            </a:r>
            <a:r>
              <a:rPr lang="hi-IN" sz="2500" dirty="0" smtClean="0"/>
              <a:t>हे पुष्प</a:t>
            </a:r>
            <a:r>
              <a:rPr lang="en-US" sz="2500" dirty="0" smtClean="0"/>
              <a:t>!     </a:t>
            </a:r>
            <a:r>
              <a:rPr lang="hi-IN" sz="2500" dirty="0" smtClean="0"/>
              <a:t>हे पुष्पे </a:t>
            </a:r>
            <a:r>
              <a:rPr lang="en-US" sz="2500" dirty="0" smtClean="0"/>
              <a:t>!       </a:t>
            </a:r>
            <a:r>
              <a:rPr lang="hi-IN" sz="2500" dirty="0" smtClean="0"/>
              <a:t>हे पुष्पाणि । 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8580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2600" dirty="0" smtClean="0"/>
              <a:t>2)</a:t>
            </a:r>
            <a:r>
              <a:rPr lang="hi-IN" sz="2600" dirty="0" smtClean="0"/>
              <a:t>पुष्प शब्द कंठस्थ करने की सरल विधि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hi-IN" sz="2600" dirty="0" smtClean="0"/>
              <a:t> 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hi-IN" sz="2600" dirty="0" smtClean="0">
                <a:solidFill>
                  <a:srgbClr val="92D050"/>
                </a:solidFill>
              </a:rPr>
              <a:t>विभक्ति   एकवचनम्   द्विवचनम्    </a:t>
            </a:r>
            <a:r>
              <a:rPr lang="en-US" sz="2600" dirty="0" smtClean="0">
                <a:solidFill>
                  <a:srgbClr val="92D050"/>
                </a:solidFill>
              </a:rPr>
              <a:t>  </a:t>
            </a:r>
            <a:r>
              <a:rPr lang="hi-IN" sz="2600" dirty="0" smtClean="0">
                <a:solidFill>
                  <a:srgbClr val="92D050"/>
                </a:solidFill>
              </a:rPr>
              <a:t>बहुवचनम्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hi-IN" sz="2600" dirty="0" smtClean="0"/>
              <a:t>प्रथमा     पुष्पम्       पुष्पे          पुष्पाणि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hi-IN" sz="2600" dirty="0" smtClean="0"/>
              <a:t>द्वितीया   पुष्पम्       पुष्पे          ष्पाणि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hi-IN" sz="2600" dirty="0" smtClean="0"/>
              <a:t>तृतीया     -           पुष्पाभ्याम्     </a:t>
            </a:r>
            <a:r>
              <a:rPr lang="en-US" sz="2600" dirty="0" smtClean="0"/>
              <a:t> -</a:t>
            </a:r>
            <a:br>
              <a:rPr lang="en-US" sz="2600" dirty="0" smtClean="0"/>
            </a:br>
            <a:r>
              <a:rPr lang="hi-IN" sz="2600" dirty="0" smtClean="0"/>
              <a:t>चतुर्थी     -           पुष्पाभ्याम्     पुष्पेभ्य</a:t>
            </a:r>
            <a:r>
              <a:rPr lang="en-US" sz="2600" dirty="0" smtClean="0"/>
              <a:t>:</a:t>
            </a:r>
            <a:br>
              <a:rPr lang="en-US" sz="2600" dirty="0" smtClean="0"/>
            </a:br>
            <a:r>
              <a:rPr lang="hi-IN" sz="2600" dirty="0" smtClean="0"/>
              <a:t>पंचमी    </a:t>
            </a:r>
            <a:r>
              <a:rPr lang="en-US" sz="2600" dirty="0" smtClean="0"/>
              <a:t> </a:t>
            </a:r>
            <a:r>
              <a:rPr lang="hi-IN" sz="2600" dirty="0" smtClean="0"/>
              <a:t>-           पुष्पाभ्याम्     पुष्पेभ्य</a:t>
            </a:r>
            <a:r>
              <a:rPr lang="en-US" sz="2600" dirty="0" smtClean="0"/>
              <a:t>:</a:t>
            </a:r>
            <a:br>
              <a:rPr lang="en-US" sz="2600" dirty="0" smtClean="0"/>
            </a:br>
            <a:r>
              <a:rPr lang="hi-IN" sz="2600" dirty="0" smtClean="0"/>
              <a:t>षष्ठी      -           पुष्पयो</a:t>
            </a:r>
            <a:r>
              <a:rPr lang="en-US" sz="2600" dirty="0" smtClean="0"/>
              <a:t>:        </a:t>
            </a:r>
            <a:r>
              <a:rPr lang="hi-IN" sz="2600" dirty="0" smtClean="0"/>
              <a:t> -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hi-IN" sz="2600" dirty="0" smtClean="0"/>
              <a:t>सप्तमी    -           पुष्पयो</a:t>
            </a:r>
            <a:r>
              <a:rPr lang="en-US" sz="2600" dirty="0" smtClean="0"/>
              <a:t>:         </a:t>
            </a:r>
            <a:r>
              <a:rPr lang="hi-IN" sz="2600" dirty="0" smtClean="0"/>
              <a:t>-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hi-IN" sz="2600" dirty="0" smtClean="0"/>
              <a:t>सम्बोधनम् </a:t>
            </a:r>
            <a:r>
              <a:rPr lang="en-US" sz="2600" dirty="0" smtClean="0"/>
              <a:t>-         </a:t>
            </a:r>
            <a:r>
              <a:rPr lang="hi-IN" sz="2600" dirty="0" smtClean="0"/>
              <a:t>हे पुष्पे </a:t>
            </a:r>
            <a:r>
              <a:rPr lang="en-US" sz="2600" smtClean="0"/>
              <a:t>!        </a:t>
            </a:r>
            <a:r>
              <a:rPr lang="hi-IN" sz="2600" dirty="0" smtClean="0"/>
              <a:t>- 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</TotalTime>
  <Words>17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Metro</vt:lpstr>
      <vt:lpstr>कक्षा- षष्ठी(VI) विषय- संस्कृत पाठ्य पुस्तक – रुचिरा (प्रथमो भाग:) हैंडआउट पी.डी.एफ मॉ़ड्यूल -1 विषय- अकारान्त-नपुंसक लिंग –पुष्प-शब्द: प्रस्तुतकर्ता- श्री राम अधार राम (प्रशिक्षित स्नातक शिक्षक हिंदी/संस्कृत) परमाणु ऊर्जा केंद्रीय विद्यालय-1 ,जादूगोड़ा </vt:lpstr>
      <vt:lpstr>1)शब्द रूपाणि अकारान्त - नपुंसकलिग-पुष्प-शब्द:  विभक्ति    एकवचनम्    द्विवचनम्       बहुवचनम् प्रथमा     पुष्पम्        पुष्पे            पुष्पाणि द्वितीया   पुष्पम्        पुष्पे            पुष्पाणि  तृतीया     पुष्पेण        पुष्पाभ्याम्      पुष्पै: चतुर्थी     पुष्पाय        पुष्पाभ्याम्       पुष्पेभ्य: पंचमी     पुष्पात्        पुष्पाभ्याम्       पुष्पेभ्य: षष्ठी      पुष्पस्य       पुष्पयो:        पुष्पाणाम् सप्तमी    पुष्पे          पुष्पयो:        पुष्पेषु सम्बोधनम्   हे पुष्प!     हे पुष्पे !       हे पुष्पाणि । </vt:lpstr>
      <vt:lpstr>2)पुष्प शब्द कंठस्थ करने की सरल विधि   विभक्ति   एकवचनम्   द्विवचनम्      बहुवचनम् प्रथमा     पुष्पम्       पुष्पे          पुष्पाणि द्वितीया   पुष्पम्       पुष्पे          ष्पाणि  तृतीया     -           पुष्पाभ्याम्      - चतुर्थी     -           पुष्पाभ्याम्     पुष्पेभ्य: पंचमी     -           पुष्पाभ्याम्     पुष्पेभ्य: षष्ठी      -           पुष्पयो:         - सप्तमी    -           पुष्पयो:         - सम्बोधनम् -         हे पुष्पे !        -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कक्षा-षष्ठ(VI) विषय-संस्कृत पाठ्य पुस्तक –रुचिरा (प्रथमो भाग:) हैंडआउट पी.डी.एफ मॉ़ड्यूल -1 विषय- अकारान्त-नपुंसक लिंग –पुष्प-शब्द: प्रस्तुतकर्ता-श्री राम अधार राम (प्रशिक्षित स्नातक शिक्षक हिंदी/संस्कृत) परमाणु ऊर्जा केंद्रीय विद्यालय-1 ,जादूगोड़ा </dc:title>
  <dc:creator>SUJIT KUMAR</dc:creator>
  <cp:lastModifiedBy>Windows User</cp:lastModifiedBy>
  <cp:revision>5</cp:revision>
  <dcterms:created xsi:type="dcterms:W3CDTF">2006-08-16T00:00:00Z</dcterms:created>
  <dcterms:modified xsi:type="dcterms:W3CDTF">2020-07-20T06:24:41Z</dcterms:modified>
</cp:coreProperties>
</file>