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pPr algn="l"/>
            <a:r>
              <a:rPr lang="hi-IN" sz="3200" b="1" dirty="0" smtClean="0"/>
              <a:t>कक्षा-षष्ठ(</a:t>
            </a:r>
            <a:r>
              <a:rPr lang="en-US" sz="3200" b="1" dirty="0" smtClean="0"/>
              <a:t>VI)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विषय-संस्कृत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पाठ्य पुस्तक –रुचिरा (प्रथमो भाग</a:t>
            </a:r>
            <a:r>
              <a:rPr lang="en-US" sz="3200" b="1" dirty="0" smtClean="0"/>
              <a:t>:)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पी.पी.टी मॉ़ड्यूल -1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विषय- अकारान्त-नपुंसक लिंग –पुष्प-शब्द</a:t>
            </a:r>
            <a:r>
              <a:rPr lang="en-US" sz="3200" b="1" dirty="0" smtClean="0"/>
              <a:t>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प्रस्तुतकर्ता-श्री राम अधार राम (प्रशिक्षित स्नातक शिक्षक हिंदी</a:t>
            </a:r>
            <a:r>
              <a:rPr lang="en-US" sz="3200" b="1" dirty="0" smtClean="0"/>
              <a:t>/</a:t>
            </a:r>
            <a:r>
              <a:rPr lang="hi-IN" sz="3200" b="1" dirty="0" smtClean="0"/>
              <a:t>संस्कृत)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परमाणु ऊर्जा केंद्रीय विद्यालय-1 </a:t>
            </a:r>
            <a:r>
              <a:rPr lang="en-US" sz="3200" b="1" dirty="0" smtClean="0"/>
              <a:t>,</a:t>
            </a:r>
            <a:r>
              <a:rPr lang="hi-IN" sz="3200" b="1" dirty="0" smtClean="0"/>
              <a:t>जादूगोड़ा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559276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b="1" dirty="0" smtClean="0"/>
              <a:t>1 </a:t>
            </a:r>
            <a:r>
              <a:rPr lang="hi-IN" sz="2400" b="1" dirty="0" smtClean="0"/>
              <a:t>)अकारान्त –नपुंसक लिंग-पुष्प –शब्द</a:t>
            </a:r>
            <a:r>
              <a:rPr lang="en-US" sz="2400" b="1" dirty="0" smtClean="0"/>
              <a:t>: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विभक्ति      </a:t>
            </a:r>
            <a:r>
              <a:rPr lang="hi-IN" sz="2400" b="1" dirty="0" smtClean="0"/>
              <a:t>एकवचनम्         द्विवचनम्             </a:t>
            </a:r>
            <a:r>
              <a:rPr lang="hi-IN" sz="2400" b="1" dirty="0" smtClean="0"/>
              <a:t>बहुवचनम्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प्रथमा         </a:t>
            </a:r>
            <a:r>
              <a:rPr lang="hi-IN" sz="2400" b="1" dirty="0" smtClean="0"/>
              <a:t>पुष्पम्              </a:t>
            </a:r>
            <a:r>
              <a:rPr lang="hi-IN" sz="2400" b="1" dirty="0" smtClean="0"/>
              <a:t>पुष्पे                पुष्पाणि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द्वितीया       </a:t>
            </a:r>
            <a:r>
              <a:rPr lang="hi-IN" sz="2400" b="1" dirty="0" smtClean="0"/>
              <a:t>पुष्पम्              </a:t>
            </a:r>
            <a:r>
              <a:rPr lang="hi-IN" sz="2400" b="1" dirty="0" smtClean="0"/>
              <a:t>पुष्पे                पुष्पाणि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तृतीया         पुष्पेण            </a:t>
            </a:r>
            <a:r>
              <a:rPr lang="en-US" sz="2400" b="1" dirty="0" smtClean="0"/>
              <a:t> </a:t>
            </a:r>
            <a:r>
              <a:rPr lang="hi-IN" sz="2400" b="1" dirty="0" smtClean="0"/>
              <a:t> पुष्पाभ्याम्           </a:t>
            </a:r>
            <a:r>
              <a:rPr lang="hi-IN" sz="2400" b="1" dirty="0" smtClean="0"/>
              <a:t>पुष्पै</a:t>
            </a:r>
            <a:r>
              <a:rPr lang="en-US" sz="2400" b="1" dirty="0" smtClean="0"/>
              <a:t>:</a:t>
            </a:r>
            <a:br>
              <a:rPr lang="en-US" sz="2400" b="1" dirty="0" smtClean="0"/>
            </a:br>
            <a:r>
              <a:rPr lang="hi-IN" sz="2400" b="1" dirty="0" smtClean="0"/>
              <a:t>चतुर्थी         पुष्पाय              पुष्पाभ्याम्           पुष्पेभ्य</a:t>
            </a:r>
            <a:r>
              <a:rPr lang="en-US" sz="2400" b="1" dirty="0" smtClean="0"/>
              <a:t>:</a:t>
            </a:r>
            <a:br>
              <a:rPr lang="en-US" sz="2400" b="1" dirty="0" smtClean="0"/>
            </a:br>
            <a:r>
              <a:rPr lang="hi-IN" sz="2400" b="1" dirty="0" smtClean="0"/>
              <a:t>पंचमी         पुष्पात्              पुष्पाभ्याम्           पुष्पेभ्य</a:t>
            </a:r>
            <a:r>
              <a:rPr lang="en-US" sz="2400" b="1" dirty="0" smtClean="0"/>
              <a:t>:</a:t>
            </a:r>
            <a:br>
              <a:rPr lang="en-US" sz="2400" b="1" dirty="0" smtClean="0"/>
            </a:br>
            <a:r>
              <a:rPr lang="hi-IN" sz="2400" b="1" dirty="0" smtClean="0"/>
              <a:t>षष्ठी          पुष्पस्य             </a:t>
            </a:r>
            <a:r>
              <a:rPr lang="hi-IN" sz="2400" b="1" dirty="0" smtClean="0"/>
              <a:t>पुष्पयो</a:t>
            </a:r>
            <a:r>
              <a:rPr lang="en-US" sz="2400" b="1" dirty="0" smtClean="0"/>
              <a:t>:                              </a:t>
            </a:r>
            <a:r>
              <a:rPr lang="hi-IN" sz="2400" b="1" dirty="0" smtClean="0"/>
              <a:t>पुष्पाणाम्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सप्तमी        पुष्पे                </a:t>
            </a:r>
            <a:r>
              <a:rPr lang="hi-IN" sz="2400" b="1" dirty="0" smtClean="0"/>
              <a:t>पुष्पयो</a:t>
            </a:r>
            <a:r>
              <a:rPr lang="en-US" sz="2400" b="1" dirty="0" smtClean="0"/>
              <a:t>:                             </a:t>
            </a:r>
            <a:r>
              <a:rPr lang="hi-IN" sz="2400" b="1" dirty="0" smtClean="0"/>
              <a:t>पुष्पेषु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सम्बोधनम्    </a:t>
            </a:r>
            <a:r>
              <a:rPr lang="en-US" sz="2400" b="1" dirty="0" smtClean="0"/>
              <a:t>  </a:t>
            </a:r>
            <a:r>
              <a:rPr lang="hi-IN" sz="2400" b="1" dirty="0" smtClean="0"/>
              <a:t>हे </a:t>
            </a:r>
            <a:r>
              <a:rPr lang="hi-IN" sz="2400" b="1" dirty="0" smtClean="0"/>
              <a:t>पुष्प </a:t>
            </a:r>
            <a:r>
              <a:rPr lang="en-US" sz="2400" b="1" dirty="0" smtClean="0"/>
              <a:t>!                      </a:t>
            </a:r>
            <a:r>
              <a:rPr lang="en-US" sz="2400" b="1" dirty="0" smtClean="0"/>
              <a:t> </a:t>
            </a:r>
            <a:r>
              <a:rPr lang="hi-IN" sz="2400" b="1" dirty="0" smtClean="0"/>
              <a:t>हे पुष्पे </a:t>
            </a:r>
            <a:r>
              <a:rPr lang="en-US" sz="2400" b="1" dirty="0" smtClean="0"/>
              <a:t>!                      </a:t>
            </a:r>
            <a:r>
              <a:rPr lang="en-US" sz="2400" b="1" dirty="0" smtClean="0"/>
              <a:t>   </a:t>
            </a:r>
            <a:r>
              <a:rPr lang="hi-IN" sz="2400" b="1" dirty="0" smtClean="0"/>
              <a:t>हे </a:t>
            </a:r>
            <a:r>
              <a:rPr lang="hi-IN" sz="2400" b="1" dirty="0" smtClean="0"/>
              <a:t>पुष्पाणि ।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0236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hi-IN" sz="2400" b="1" dirty="0" smtClean="0"/>
              <a:t>2) वाक्य –प्रयोग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तत् पुष्पम् अस्ति ।  (वह फूल है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मालाकार</a:t>
            </a:r>
            <a:r>
              <a:rPr lang="en-US" sz="2400" b="1" dirty="0" smtClean="0"/>
              <a:t>: </a:t>
            </a:r>
            <a:r>
              <a:rPr lang="hi-IN" sz="2400" b="1" dirty="0" smtClean="0"/>
              <a:t>पुष्पम् चिनोति । (माली फूल चुनता है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बालक</a:t>
            </a:r>
            <a:r>
              <a:rPr lang="en-US" sz="2400" b="1" dirty="0" smtClean="0"/>
              <a:t>:  </a:t>
            </a:r>
            <a:r>
              <a:rPr lang="hi-IN" sz="2400" b="1" dirty="0" smtClean="0"/>
              <a:t>पुष्पेण खेलति ।  (लड़का फूल से खेलता है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स</a:t>
            </a:r>
            <a:r>
              <a:rPr lang="en-US" sz="2400" b="1" dirty="0" smtClean="0"/>
              <a:t>:  </a:t>
            </a:r>
            <a:r>
              <a:rPr lang="hi-IN" sz="2400" b="1" dirty="0" smtClean="0"/>
              <a:t>पुष्पाय उद्यानं गच्छति । (वह फूल के लिए उद्यान जाता है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पुष्पात् भ्रमर</a:t>
            </a:r>
            <a:r>
              <a:rPr lang="en-US" sz="2400" b="1" dirty="0" smtClean="0"/>
              <a:t>: </a:t>
            </a:r>
            <a:r>
              <a:rPr lang="hi-IN" sz="2400" b="1" dirty="0" smtClean="0"/>
              <a:t> पतति  ।  (फूल से भौंरा गिरता है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पुष्पस्य गन्ध</a:t>
            </a:r>
            <a:r>
              <a:rPr lang="en-US" sz="2400" b="1" dirty="0" smtClean="0"/>
              <a:t>: </a:t>
            </a:r>
            <a:r>
              <a:rPr lang="hi-IN" sz="2400" b="1" dirty="0" smtClean="0"/>
              <a:t>मनोहर</a:t>
            </a:r>
            <a:r>
              <a:rPr lang="en-US" sz="2400" b="1" dirty="0" smtClean="0"/>
              <a:t>:  </a:t>
            </a:r>
            <a:r>
              <a:rPr lang="hi-IN" sz="2400" b="1" dirty="0" smtClean="0"/>
              <a:t>भवति । (फूल का गन्ध मनोहर होता है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पुष्पे देव</a:t>
            </a:r>
            <a:r>
              <a:rPr lang="en-US" sz="2400" b="1" dirty="0" smtClean="0"/>
              <a:t>:  </a:t>
            </a:r>
            <a:r>
              <a:rPr lang="hi-IN" sz="2400" b="1" dirty="0" smtClean="0"/>
              <a:t>निवसति  ।  (फूल पर देवता निवास करते हैं )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6278562"/>
          </a:xfrm>
        </p:spPr>
        <p:txBody>
          <a:bodyPr>
            <a:normAutofit/>
          </a:bodyPr>
          <a:lstStyle/>
          <a:p>
            <a:pPr algn="l"/>
            <a:r>
              <a:rPr lang="hi-IN" sz="2800" b="1" dirty="0" smtClean="0"/>
              <a:t>3) पुष्प शब्द के सदृश फल शब्द की </a:t>
            </a:r>
            <a:r>
              <a:rPr lang="hi-IN" sz="2800" b="1" dirty="0" smtClean="0"/>
              <a:t>रचना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i-IN" sz="2800" b="1" dirty="0" smtClean="0"/>
              <a:t>विभक्ति     </a:t>
            </a:r>
            <a:r>
              <a:rPr lang="hi-IN" sz="2800" b="1" dirty="0" smtClean="0"/>
              <a:t>एकवचनम्  द्विवचनम्      बहुवचनम्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i-IN" sz="2800" b="1" dirty="0" smtClean="0"/>
              <a:t> प्रथमा       </a:t>
            </a:r>
            <a:r>
              <a:rPr lang="hi-IN" sz="2800" b="1" dirty="0" smtClean="0"/>
              <a:t>फलम्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फले        </a:t>
            </a:r>
            <a:r>
              <a:rPr lang="en-US" sz="2800" b="1" dirty="0" smtClean="0"/>
              <a:t>    </a:t>
            </a:r>
            <a:r>
              <a:rPr lang="hi-IN" sz="2800" b="1" dirty="0" smtClean="0"/>
              <a:t>फलानि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i-IN" sz="2800" b="1" dirty="0" smtClean="0"/>
              <a:t> द्वितीया     </a:t>
            </a:r>
            <a:r>
              <a:rPr lang="hi-IN" sz="2800" b="1" dirty="0" smtClean="0"/>
              <a:t>फलम्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फले         </a:t>
            </a:r>
            <a:r>
              <a:rPr lang="en-US" sz="2800" b="1" dirty="0" smtClean="0"/>
              <a:t>  </a:t>
            </a:r>
            <a:r>
              <a:rPr lang="hi-IN" sz="2800" b="1" dirty="0" smtClean="0"/>
              <a:t>फलानि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hi-IN" sz="2800" b="1" dirty="0" smtClean="0"/>
              <a:t> तृतीया      </a:t>
            </a:r>
            <a:r>
              <a:rPr lang="en-US" sz="2800" b="1" dirty="0" smtClean="0"/>
              <a:t>  </a:t>
            </a:r>
            <a:r>
              <a:rPr lang="hi-IN" sz="2800" b="1" dirty="0" smtClean="0"/>
              <a:t>फलेन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फलाभ्याम्     फलै</a:t>
            </a:r>
            <a:r>
              <a:rPr lang="en-US" sz="2800" b="1" dirty="0" smtClean="0"/>
              <a:t>:</a:t>
            </a:r>
            <a:br>
              <a:rPr lang="en-US" sz="2800" b="1" dirty="0" smtClean="0"/>
            </a:br>
            <a:r>
              <a:rPr lang="hi-IN" sz="2800" b="1" dirty="0" smtClean="0"/>
              <a:t> चुतुर्थी 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फलाय</a:t>
            </a:r>
            <a:r>
              <a:rPr lang="en-US" sz="2800" b="1" dirty="0" smtClean="0"/>
              <a:t>             </a:t>
            </a:r>
            <a:r>
              <a:rPr lang="hi-IN" sz="2800" b="1" dirty="0" smtClean="0"/>
              <a:t>फलाभ्याम्     फलेभ्य</a:t>
            </a:r>
            <a:r>
              <a:rPr lang="en-US" sz="2800" b="1" dirty="0" smtClean="0"/>
              <a:t>:</a:t>
            </a:r>
            <a:br>
              <a:rPr lang="en-US" sz="2800" b="1" dirty="0" smtClean="0"/>
            </a:br>
            <a:r>
              <a:rPr lang="hi-IN" sz="2800" b="1" dirty="0" smtClean="0"/>
              <a:t> पंचमी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 फलात्      फलाभ्याम्     फलेभ्य</a:t>
            </a:r>
            <a:r>
              <a:rPr lang="en-US" sz="2800" b="1" dirty="0" smtClean="0"/>
              <a:t>:</a:t>
            </a:r>
            <a:br>
              <a:rPr lang="en-US" sz="2800" b="1" dirty="0" smtClean="0"/>
            </a:br>
            <a:r>
              <a:rPr lang="en-US" sz="2800" b="1" dirty="0" smtClean="0"/>
              <a:t>   </a:t>
            </a:r>
            <a:r>
              <a:rPr lang="hi-IN" sz="2800" b="1" dirty="0" smtClean="0"/>
              <a:t>षष्ठी       </a:t>
            </a:r>
            <a:r>
              <a:rPr lang="en-US" sz="2800" b="1" dirty="0" smtClean="0"/>
              <a:t>  </a:t>
            </a:r>
            <a:r>
              <a:rPr lang="hi-IN" sz="2800" b="1" dirty="0" smtClean="0"/>
              <a:t>फलस्य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फलयो</a:t>
            </a:r>
            <a:r>
              <a:rPr lang="en-US" sz="2800" b="1" dirty="0" smtClean="0"/>
              <a:t>:</a:t>
            </a:r>
            <a:r>
              <a:rPr lang="hi-IN" sz="2800" b="1" dirty="0" smtClean="0"/>
              <a:t> 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फलानाम्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  </a:t>
            </a:r>
            <a:r>
              <a:rPr lang="hi-IN" sz="2800" b="1" dirty="0" smtClean="0"/>
              <a:t>सप्तमी      फले        </a:t>
            </a:r>
            <a:r>
              <a:rPr lang="en-US" sz="2800" b="1" dirty="0" smtClean="0"/>
              <a:t> </a:t>
            </a:r>
            <a:r>
              <a:rPr lang="hi-IN" sz="2800" b="1" dirty="0" smtClean="0"/>
              <a:t>फलयो</a:t>
            </a:r>
            <a:r>
              <a:rPr lang="en-US" sz="2800" b="1" dirty="0" smtClean="0"/>
              <a:t>:</a:t>
            </a:r>
            <a:r>
              <a:rPr lang="hi-IN" sz="2800" b="1" dirty="0" smtClean="0"/>
              <a:t>       </a:t>
            </a:r>
            <a:r>
              <a:rPr lang="hi-IN" sz="2800" b="1" dirty="0" smtClean="0"/>
              <a:t>फलेषु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  </a:t>
            </a:r>
            <a:r>
              <a:rPr lang="hi-IN" sz="2800" b="1" dirty="0" smtClean="0"/>
              <a:t>संबोधव      हे </a:t>
            </a:r>
            <a:r>
              <a:rPr lang="hi-IN" sz="2800" b="1" dirty="0" smtClean="0"/>
              <a:t>फल </a:t>
            </a:r>
            <a:r>
              <a:rPr lang="en-US" sz="2800" b="1" dirty="0" smtClean="0"/>
              <a:t>!</a:t>
            </a:r>
            <a:r>
              <a:rPr lang="hi-IN" sz="2800" b="1" dirty="0" smtClean="0"/>
              <a:t>     </a:t>
            </a:r>
            <a:r>
              <a:rPr lang="hi-IN" sz="2800" b="1" dirty="0" smtClean="0"/>
              <a:t>हे </a:t>
            </a:r>
            <a:r>
              <a:rPr lang="hi-IN" sz="2800" b="1" dirty="0" smtClean="0"/>
              <a:t>फले </a:t>
            </a:r>
            <a:r>
              <a:rPr lang="en-US" sz="2800" b="1" dirty="0" smtClean="0"/>
              <a:t>!</a:t>
            </a:r>
            <a:r>
              <a:rPr lang="hi-IN" sz="2800" b="1" dirty="0" smtClean="0"/>
              <a:t>      </a:t>
            </a:r>
            <a:r>
              <a:rPr lang="hi-IN" sz="2800" b="1" dirty="0" smtClean="0"/>
              <a:t>हे </a:t>
            </a:r>
            <a:r>
              <a:rPr lang="hi-IN" sz="2800" b="1" dirty="0" smtClean="0"/>
              <a:t>फलानि</a:t>
            </a:r>
            <a:r>
              <a:rPr lang="en-US" sz="2800" b="1" dirty="0" smtClean="0"/>
              <a:t> !</a:t>
            </a:r>
            <a:endParaRPr 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कक्षा-षष्ठ(VI) विषय-संस्कृत पाठ्य पुस्तक –रुचिरा (प्रथमो भाग:) पी.पी.टी मॉ़ड्यूल -1 विषय- अकारान्त-नपुंसक लिंग –पुष्प-शब्द: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vt:lpstr>
      <vt:lpstr> 1 )अकारान्त –नपुंसक लिंग-पुष्प –शब्द:  विभक्ति      एकवचनम्         द्विवचनम्             बहुवचनम् प्रथमा         पुष्पम्              पुष्पे                पुष्पाणि द्वितीया       पुष्पम्              पुष्पे                पुष्पाणि  तृतीया         पुष्पेण              पुष्पाभ्याम्           पुष्पै: चतुर्थी         पुष्पाय              पुष्पाभ्याम्           पुष्पेभ्य: पंचमी         पुष्पात्              पुष्पाभ्याम्           पुष्पेभ्य: षष्ठी          पुष्पस्य             पुष्पयो:                              पुष्पाणाम् सप्तमी        पुष्पे                पुष्पयो:                             पुष्पेषु सम्बोधनम्      हे पुष्प !                       हे पुष्पे !                         हे पुष्पाणि । </vt:lpstr>
      <vt:lpstr>2) वाक्य –प्रयोग तत् पुष्पम् अस्ति ।  (वह फूल है ) मालाकार: पुष्पम् चिनोति । (माली फूल चुनता है ) बालक:  पुष्पेण खेलति ।  (लड़का फूल से खेलता है ) स:  पुष्पाय उद्यानं गच्छति । (वह फूल के लिए उद्यान जाता है ) पुष्पात् भ्रमर:  पतति  ।  (फूल से भौंरा गिरता है ) पुष्पस्य गन्ध: मनोहर:  भवति । (फूल का गन्ध मनोहर होता है ) पुष्पे देव:  निवसति  ।  (फूल पर देवता निवास करते हैं ) </vt:lpstr>
      <vt:lpstr>3) पुष्प शब्द के सदृश फल शब्द की रचना  विभक्ति     एकवचनम्  द्विवचनम्      बहुवचनम्  प्रथमा       फलम्       फले            फलानि  द्वितीया     फलम्       फले           फलानि  तृतीया        फलेन       फलाभ्याम्     फलै:  चुतुर्थी        फलाय             फलाभ्याम्     फलेभ्य:  पंचमी        फलात्      फलाभ्याम्     फलेभ्य:    षष्ठी         फलस्य      फलयो:        फलानाम्    सप्तमी      फले         फलयो:       फलेषु    संबोधव      हे फल !     हे फले !      हे फलानि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कक्षा-षष्ठ(VI) विषय-संस्कृत पाठ्य पुस्तक –रुचिरा (प्रथमो भाग:) पी.पी.टी मॉ़ड्यूल -1 विषय- अकारान्त-नपुंसक लिंग –पुष्प-शब्द: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dc:title>
  <dc:creator>SUJIT KUMAR</dc:creator>
  <cp:lastModifiedBy>user</cp:lastModifiedBy>
  <cp:revision>2</cp:revision>
  <dcterms:created xsi:type="dcterms:W3CDTF">2006-08-16T00:00:00Z</dcterms:created>
  <dcterms:modified xsi:type="dcterms:W3CDTF">2020-07-17T07:46:34Z</dcterms:modified>
</cp:coreProperties>
</file>