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457200"/>
            <a:ext cx="4724400" cy="6400800"/>
          </a:xfrm>
        </p:spPr>
        <p:txBody>
          <a:bodyPr>
            <a:normAutofit/>
          </a:bodyPr>
          <a:lstStyle/>
          <a:p>
            <a:r>
              <a:rPr lang="hi-IN" sz="1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श्री हरि शंकर त्रिपाठी</a:t>
            </a:r>
            <a:r>
              <a:rPr lang="en-US" sz="1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    </a:t>
            </a:r>
            <a:r>
              <a:rPr lang="hi-IN" sz="1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टी.जी.टी.(एस.एस.) </a:t>
            </a:r>
            <a:br>
              <a:rPr lang="hi-IN" sz="1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sz="1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</a:t>
            </a:r>
            <a:r>
              <a:rPr lang="hi-IN" sz="1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ए.ई.सी.एस.</a:t>
            </a:r>
            <a:r>
              <a:rPr lang="en-US" sz="1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i-IN" sz="1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US" sz="1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hi-IN" sz="1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1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hi-IN" sz="1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मुम्बई.</a:t>
            </a:r>
            <a:br>
              <a:rPr lang="hi-IN" sz="1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sz="1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कार्य पत्रक,</a:t>
            </a:r>
            <a:r>
              <a:rPr lang="en-US" sz="1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1/3, Module - (worksheet.1/3)</a:t>
            </a:r>
            <a:r>
              <a:rPr lang="en-US" sz="16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16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i-I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पाठ–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10    </a:t>
            </a:r>
            <a:r>
              <a:rPr lang="hi-I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कामचोर</a:t>
            </a:r>
          </a:p>
          <a:p>
            <a:r>
              <a:rPr lang="hi-I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विषय – हिन्दी                                                    </a:t>
            </a: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कक्षा आठवीं</a:t>
            </a:r>
          </a:p>
          <a:p>
            <a:endParaRPr lang="hi-IN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l"/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निर्देश :- नीचे लिखे प्रश्नों के उत्तर एक से दो वाक्यों में लिखिए:</a:t>
            </a:r>
            <a:r>
              <a:rPr lang="hi-IN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</a:p>
          <a:p>
            <a:pPr algn="l"/>
            <a:endParaRPr lang="hi-IN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l">
              <a:lnSpc>
                <a:spcPct val="150000"/>
              </a:lnSpc>
            </a:pP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प्रश्न: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1- </a:t>
            </a: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‘कामचोर’ पाठ की कहानीकार (लेखिका) का नाम लिखिए।</a:t>
            </a:r>
          </a:p>
          <a:p>
            <a:pPr algn="l">
              <a:lnSpc>
                <a:spcPct val="150000"/>
              </a:lnSpc>
            </a:pP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प्रश्न: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2-</a:t>
            </a: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वाद- विवाद किनके बीच हो रहा था?</a:t>
            </a:r>
          </a:p>
          <a:p>
            <a:pPr algn="l">
              <a:lnSpc>
                <a:spcPct val="150000"/>
              </a:lnSpc>
            </a:pP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प्रश्न: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3-</a:t>
            </a: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‘आखिर ये मोटे-मोटे किस काम के हैं’ – ऐसा किन्हें कहा गया है?</a:t>
            </a:r>
          </a:p>
          <a:p>
            <a:pPr algn="l">
              <a:lnSpc>
                <a:spcPct val="150000"/>
              </a:lnSpc>
            </a:pP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प्रश्न: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4- </a:t>
            </a: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घर के नौकरों को निकालने का निर्णय क्यों लिया गया?</a:t>
            </a:r>
          </a:p>
          <a:p>
            <a:pPr algn="l">
              <a:lnSpc>
                <a:spcPct val="150000"/>
              </a:lnSpc>
            </a:pP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प्रश्न: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5-</a:t>
            </a: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‘वाद-विवाद’ में कौन–सा समास है?</a:t>
            </a:r>
          </a:p>
          <a:p>
            <a:pPr algn="l">
              <a:lnSpc>
                <a:spcPct val="150000"/>
              </a:lnSpc>
            </a:pP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प्रश्न: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6-</a:t>
            </a: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काम करवाने के लिए क्या प्रलोभन दिया गया?</a:t>
            </a:r>
          </a:p>
          <a:p>
            <a:pPr algn="l">
              <a:lnSpc>
                <a:spcPct val="150000"/>
              </a:lnSpc>
            </a:pP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प्रश्न: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7-</a:t>
            </a: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माँ को बच्चों की किस आदत के बारे में पता था?</a:t>
            </a:r>
          </a:p>
          <a:p>
            <a:pPr algn="l">
              <a:lnSpc>
                <a:spcPct val="150000"/>
              </a:lnSpc>
            </a:pP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प्रश्न: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8-</a:t>
            </a: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याचना का क्या अर्थ है?</a:t>
            </a:r>
          </a:p>
          <a:p>
            <a:pPr algn="l">
              <a:lnSpc>
                <a:spcPct val="150000"/>
              </a:lnSpc>
            </a:pP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प्रश्न: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9-</a:t>
            </a: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सारे घर में धूल भर जाने का क्या कारण था?</a:t>
            </a:r>
          </a:p>
          <a:p>
            <a:pPr algn="l"/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प्रश्न: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10-</a:t>
            </a: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बच्चों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ने कहाँ झाड़ू लगाने का फैसला किया?</a:t>
            </a:r>
          </a:p>
          <a:p>
            <a:r>
              <a:rPr lang="hi-IN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2006-08-16T00:00:00Z</dcterms:created>
  <dcterms:modified xsi:type="dcterms:W3CDTF">2020-07-23T18:31:17Z</dcterms:modified>
</cp:coreProperties>
</file>