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5000"/>
          </a:xfrm>
        </p:spPr>
        <p:txBody>
          <a:bodyPr>
            <a:noAutofit/>
          </a:bodyPr>
          <a:lstStyle/>
          <a:p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श्री हरि शंकर त्रिपाठी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   </a:t>
            </a: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टी.जी.टी.(एस.एस.) </a:t>
            </a:r>
            <a:b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</a:t>
            </a: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ए.ई.सी.एस.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मुम्बई.</a:t>
            </a:r>
            <a:b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कार्य पत्रक,</a:t>
            </a:r>
            <a:r>
              <a:rPr lang="en-US" sz="1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3/3, Module - (worksheet.3/3</a:t>
            </a:r>
            <a:r>
              <a:rPr lang="en-US" sz="18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br>
              <a:rPr lang="en-US" sz="18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पाठ–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    </a:t>
            </a: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कामचोर</a:t>
            </a:r>
            <a:b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विषय – हिन्दी                                                    </a:t>
            </a:r>
            <a:r>
              <a:rPr lang="hi-IN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कक्षा आठवीं</a:t>
            </a:r>
            <a:br>
              <a:rPr lang="hi-IN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i-IN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निर्देश :- नीचे लिखे प्रश्नों के उत्तर एक से दो वाक्यों में लिखिए:-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6096000" cy="3611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बच्चों ने किसका दूध दुहना चाहा 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2=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रस्सी कहाँ से लाई गई?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चारपाई पहले किससे टकराई?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अपनी दशा के लिए चाचा जी ने किसे ज़िम्मेदार माना?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‘आँधी-तूफ़ान’ में कौन-सा समास है?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बच्चों के काम का क्या परिणाम रहा?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घर को घर बनाने के लिए क्या किया गया?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‘आँसू पोंछने का क्या अर्थ है?</a:t>
            </a:r>
          </a:p>
          <a:p>
            <a:pPr>
              <a:lnSpc>
                <a:spcPct val="150000"/>
              </a:lnSpc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अम्मा को आगरा से किस प्रकार का संबंध था? </a:t>
            </a:r>
          </a:p>
          <a:p>
            <a:pPr>
              <a:buNone/>
            </a:pP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प्रश्न:</a:t>
            </a: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10-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‘मातम मनाना’ का क्या अर्थ ?</a:t>
            </a:r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श्री हरि शंकर त्रिपाठी,     टी.जी.टी.(एस.एस.)                  ए.ई.सी.एस. -2,  मुम्बई. कार्य पत्रक,3/3, Module - (worksheet.3/3)  पाठ–10    कामचोर विषय – हिन्दी                                                    कक्षा आठवीं  निर्देश :- नीचे लिखे प्रश्नों के उत्तर एक से दो वाक्यों में लिखिए:-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श्री हरि शंकर त्रिपाठी,     टी.जी.टी.(एस.एस.)                  ए.ई.सी.एस. -2,  मुम्बई. कार्य पत्रक,3/3, Module - (worksheet.3/3)  पाठ–10    कामचोर विषय – हिन्दी                                                    कक्षा आठवीं  निर्देश :- नीचे लिखे प्रश्नों के उत्तर एक से दो वाक्यों में लिखिए:-</dc:title>
  <dc:creator>User</dc:creator>
  <cp:lastModifiedBy>User</cp:lastModifiedBy>
  <cp:revision>1</cp:revision>
  <dcterms:created xsi:type="dcterms:W3CDTF">2006-08-16T00:00:00Z</dcterms:created>
  <dcterms:modified xsi:type="dcterms:W3CDTF">2020-07-23T18:43:03Z</dcterms:modified>
</cp:coreProperties>
</file>