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9" r:id="rId2"/>
    <p:sldId id="261" r:id="rId3"/>
    <p:sldId id="262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-78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2020/7/31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2020/7/31</a:t>
            </a:fld>
            <a:endParaRPr lang="zh-CN" altLang="en-US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2020/7/31</a:t>
            </a:fld>
            <a:endParaRPr lang="zh-CN" altLang="en-US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2020/7/31</a:t>
            </a:fld>
            <a:endParaRPr lang="zh-CN" altLang="en-US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2020/7/31</a:t>
            </a:fld>
            <a:endParaRPr lang="zh-CN" altLang="en-US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2020/7/31</a:t>
            </a:fld>
            <a:endParaRPr lang="zh-CN" altLang="en-US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2020/7/31</a:t>
            </a:fld>
            <a:endParaRPr lang="zh-CN" altLang="en-US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2020/7/31</a:t>
            </a:fld>
            <a:endParaRPr lang="zh-CN" altLang="en-US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2020/7/31</a:t>
            </a:fld>
            <a:endParaRPr lang="zh-CN" altLang="en-US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2020/7/31</a:t>
            </a:fld>
            <a:endParaRPr lang="zh-CN" alt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0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2020/7/31</a:t>
            </a:fld>
            <a:endParaRPr lang="zh-CN" altLang="en-US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pPr/>
              <a:t>2020/7/31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2097151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398150" y="192610"/>
            <a:ext cx="6347699" cy="6751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Picture 2097152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686349" y="250449"/>
            <a:ext cx="3917651" cy="63422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Picture 209715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055078" y="0"/>
            <a:ext cx="5033843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Office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ONEPLUS A6010</dc:creator>
  <cp:lastModifiedBy>User</cp:lastModifiedBy>
  <cp:revision>1</cp:revision>
  <dcterms:created xsi:type="dcterms:W3CDTF">2015-05-11T22:30:45Z</dcterms:created>
  <dcterms:modified xsi:type="dcterms:W3CDTF">2020-07-30T21:09:03Z</dcterms:modified>
</cp:coreProperties>
</file>