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72" r:id="rId3"/>
    <p:sldId id="274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1660586" y="-2789912"/>
            <a:ext cx="7772400" cy="2387600"/>
          </a:xfrm>
        </p:spPr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142999" y="8343588"/>
            <a:ext cx="6858000" cy="1655762"/>
          </a:xfrm>
        </p:spPr>
        <p:txBody>
          <a:bodyPr/>
          <a:p>
            <a:endParaRPr altLang="zh-CN" lang="en-US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31205" y="0"/>
            <a:ext cx="5081589" cy="68580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383445"/>
            <a:ext cx="9144000" cy="6753313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ONEPLUS A6010</dc:creator>
  <dcterms:created xsi:type="dcterms:W3CDTF">2015-05-11T22:30:45Z</dcterms:created>
  <dcterms:modified xsi:type="dcterms:W3CDTF">2020-07-30T19:22:14Z</dcterms:modified>
</cp:coreProperties>
</file>