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942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92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74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42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34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565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9585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036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05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0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9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384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1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2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14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2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4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8690AFD-0B28-4930-B095-93BB794664C4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72E37D0-916F-44A4-85F6-54AF7CA24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1" name="Rectangle 10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EFA0195F-1DD1-429D-8BF2-F22695FE2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69773"/>
            <a:ext cx="8825658" cy="2870161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IN" sz="2600" dirty="0">
                <a:solidFill>
                  <a:schemeClr val="tx1"/>
                </a:solidFill>
              </a:rPr>
              <a:t>Atomic Energy Central School-2, Mumbai</a:t>
            </a:r>
            <a:br>
              <a:rPr lang="en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Subject- Hindi</a:t>
            </a:r>
            <a:br>
              <a:rPr lang="en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Topic- </a:t>
            </a:r>
            <a:r>
              <a:rPr lang="hi-IN" sz="2600" dirty="0">
                <a:solidFill>
                  <a:schemeClr val="tx1"/>
                </a:solidFill>
              </a:rPr>
              <a:t>संसार पुस्तक है</a:t>
            </a:r>
            <a:br>
              <a:rPr lang="hi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Lesson no: 12</a:t>
            </a:r>
            <a:br>
              <a:rPr lang="en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Module- 1/1</a:t>
            </a:r>
            <a:br>
              <a:rPr lang="en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Madhu Sharma TGT (SS)</a:t>
            </a:r>
            <a:br>
              <a:rPr lang="en-IN" sz="2600" dirty="0">
                <a:solidFill>
                  <a:schemeClr val="tx1"/>
                </a:solidFill>
              </a:rPr>
            </a:br>
            <a:r>
              <a:rPr lang="en-IN" sz="2600" dirty="0">
                <a:solidFill>
                  <a:schemeClr val="tx1"/>
                </a:solidFill>
              </a:rPr>
              <a:t>Author- Jawaharlal Nehru</a:t>
            </a:r>
            <a:br>
              <a:rPr lang="en-IN" sz="2600" dirty="0">
                <a:solidFill>
                  <a:schemeClr val="tx1"/>
                </a:solidFill>
              </a:rPr>
            </a:br>
            <a:br>
              <a:rPr lang="en-IN" sz="2600">
                <a:solidFill>
                  <a:schemeClr val="tx1"/>
                </a:solidFill>
              </a:rPr>
            </a:br>
            <a:r>
              <a:rPr lang="en-IN" sz="2600">
                <a:solidFill>
                  <a:schemeClr val="tx1"/>
                </a:solidFill>
              </a:rPr>
              <a:t>Worksheet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679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7ABE15-676E-494E-87F4-9D0EE5950781}"/>
              </a:ext>
            </a:extLst>
          </p:cNvPr>
          <p:cNvSpPr/>
          <p:nvPr/>
        </p:nvSpPr>
        <p:spPr>
          <a:xfrm>
            <a:off x="3545059" y="1768866"/>
            <a:ext cx="6865034" cy="332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कृष्णन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फ़िल्म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परंतु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हूँ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सपना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चंद्रमा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बैठी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छुट्टियों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दुर्गापुर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जाएँगे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जालंधर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सब्ज़ी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कटवाकर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रखना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ताकि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शमीना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बुरा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जाएगी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वर्ष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फ़सल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अनाज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महँगा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विमल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जर्मन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सीख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फ्रेंच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2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1A18D7-F6B8-4CBF-BC54-ADCE6CD0ABAC}"/>
              </a:ext>
            </a:extLst>
          </p:cNvPr>
          <p:cNvSpPr/>
          <p:nvPr/>
        </p:nvSpPr>
        <p:spPr>
          <a:xfrm>
            <a:off x="3048000" y="210106"/>
            <a:ext cx="6096000" cy="6437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पाठ्यपुस्तक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अभ्यास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लेखक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प्रकृति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अक्षर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किन्हें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लेखक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पेड़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पौधों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नदियों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जंगलों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हड्डियों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प्राकृतिक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प्रकृति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अक्षर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लाखों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करोड़ों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वर्ष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कैसी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लाखों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करोड़ों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वर्ष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पूर्व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बहुत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गर्म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जीव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जीवित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सकता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पुराना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कुछ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पुराना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पहाड़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समुद्र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नदियाँ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जंगल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जानवरों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पुरानी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हड्डियों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टुकड़ों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57E238-67E4-4D98-8E9F-5C3CF1D1D6A3}"/>
              </a:ext>
            </a:extLst>
          </p:cNvPr>
          <p:cNvSpPr/>
          <p:nvPr/>
        </p:nvSpPr>
        <p:spPr>
          <a:xfrm>
            <a:off x="1570893" y="0"/>
            <a:ext cx="8768862" cy="733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दिखाई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ऐसा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चट्टान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टूटा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हुआ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नोकीला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खुरदरा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टुकड़ा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बारिश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घाटी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निरंतर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ढकेले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घिसकर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चमकदार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गए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चमकीले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रोड़े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दरिया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विस्तार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चमकीले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रोड़े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अगर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दरिया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होते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बालू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समुद्र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किनारे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पहुँच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जैसे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रेत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कणों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सुंदर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बालू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किनारा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जिस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खेलते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बालू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घरौंदे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बनाते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लोग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रेत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विभिन्न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कामों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प्रयोग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6.</a:t>
            </a:r>
            <a:b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नेहरू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बात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हलका-सा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संकेत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दिया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कैसे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शुरू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होगी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उन्होंने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बताया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पाठ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आधार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नेहरू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बताया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पृथ्वी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लाखों-करोड़ों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वर्ष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पुरानी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पृथ्वी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बहुत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गरम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जानदार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चीज़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रह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सकती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न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आदमी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, न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जानवर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करोड़ों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वर्षों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जाकर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धरती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ठंडी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धीरे-धीरे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वनस्पतियाँ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पैदा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लगीं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छोटे-छोटे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जीव-जंतु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पैदा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हुए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मनुष्य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तरह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शुरुआत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cs typeface="Times New Roman" panose="02020603050405020304" pitchFamily="18" charset="0"/>
              </a:rPr>
              <a:t>।</a:t>
            </a:r>
          </a:p>
          <a:p>
            <a:pPr>
              <a:lnSpc>
                <a:spcPct val="107000"/>
              </a:lnSpc>
              <a:spcAft>
                <a:spcPts val="1950"/>
              </a:spcAft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AB16A8-B8BF-48B0-980E-E7E7752D052D}"/>
              </a:ext>
            </a:extLst>
          </p:cNvPr>
          <p:cNvSpPr/>
          <p:nvPr/>
        </p:nvSpPr>
        <p:spPr>
          <a:xfrm>
            <a:off x="3048000" y="466587"/>
            <a:ext cx="6096000" cy="59248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आगे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लगभग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जगह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शुरुआत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समझाती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प्रचलित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कौन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प्रचलित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प्रचलित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सूर्य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अंतरिक्ष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परिवर्तन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सूर्य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अलग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सूर्य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करोड़ों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वर्षों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ठंडी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पृथ्वी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वनस्पतियाँ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पैदा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लगीं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जानवर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इंसान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अस्तित्व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आए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दूसरी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प्रचलित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शुरुआत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ईश्वर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सृष्टि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क्रम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बढ़ाया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पसंदीदा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किताब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कौन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पसंदीदा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किताब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रामचरित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मानस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गोस्वामी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तुलसीदास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द्वारा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ग्रंथ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नीति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धर्म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व्यवहार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कर्तव्य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अकर्तव्य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विस्तारपूर्वक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4D79A-7EED-4982-A0E0-98DB0BF982E7}"/>
              </a:ext>
            </a:extLst>
          </p:cNvPr>
          <p:cNvSpPr/>
          <p:nvPr/>
        </p:nvSpPr>
        <p:spPr>
          <a:xfrm>
            <a:off x="3048000" y="1335735"/>
            <a:ext cx="6096000" cy="4186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मसूरी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इलाहाबाद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भारत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प्रांतों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मसूरी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उत्तराखंड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प्रांत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इलाहाबाद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प्रदेश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प्रांत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रगड़कर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मानव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खोज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युग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उपयोग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मानव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इस्तेमाल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जलाने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अलावा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मकान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हथियार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औजारों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रूप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एवं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जानवरों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शिकार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अलावा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मांस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काटने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वृक्ष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छाल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छीलने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औजार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रूप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प्रयोग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5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57839-E246-4DC9-ADDB-BE8FC81E6DBC}"/>
              </a:ext>
            </a:extLst>
          </p:cNvPr>
          <p:cNvSpPr/>
          <p:nvPr/>
        </p:nvSpPr>
        <p:spPr>
          <a:xfrm>
            <a:off x="2513428" y="338346"/>
            <a:ext cx="7798191" cy="618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अनुमान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जैसे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मकान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कुरसी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गद्दे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रजाई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सकती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वायुयान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साइकिल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अथवा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यंत्र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रसगुल्ला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दूध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दूध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छेना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आकार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चाशनी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डालकर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पकाया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रसगुल्ला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निर्माण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सकते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अनुमान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चीज़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कुछ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जानकारी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एकत्र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होगी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रोटी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हूँ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हूँ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खेतों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गेहूँ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रूप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बोया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पौधे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रूप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अंकुरित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हुआ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अनाज़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बालियाँ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लगीं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बालियों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पकने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काट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साफ़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सफ़ाई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गेहूँ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पड़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दुकानदारों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बेचा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चक्की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पीसो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आटा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रखा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लोगों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खरीदा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आवश्यकतानुसार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गुँथा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बेलकर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तवे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तंदूर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सेका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फूल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कुप्पा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पड़ा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4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D2B3ED-CE1E-4476-AF77-606ABA28EA1D}"/>
              </a:ext>
            </a:extLst>
          </p:cNvPr>
          <p:cNvSpPr/>
          <p:nvPr/>
        </p:nvSpPr>
        <p:spPr>
          <a:xfrm>
            <a:off x="3048000" y="905425"/>
            <a:ext cx="6096000" cy="5047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भाषा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बीच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दरिया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लुढ़कता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नीचे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क्रियाएँ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पढ़ो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लुढ़कना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समानता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नज़र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ढकेलना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गिरना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खिसकना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क्रियाओं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समझाने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बनाओ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क्रिया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अर्थ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बहुत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लुढ़कना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दवा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शीशी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अलमारी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लुढ़क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ढकेलना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राघव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मोहन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सीढ़ियों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ढकेल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दिया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गिरना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किताब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टेबल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नीचे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खिसकना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माधव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खिसककर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बैठने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जगह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4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C4E4F7-F42E-4CAB-82DA-9FB073F754C5}"/>
              </a:ext>
            </a:extLst>
          </p:cNvPr>
          <p:cNvSpPr/>
          <p:nvPr/>
        </p:nvSpPr>
        <p:spPr>
          <a:xfrm>
            <a:off x="2893255" y="169748"/>
            <a:ext cx="6096000" cy="44828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u="sng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रोड़ा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रेखांकित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विशेषण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चमक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संज्ञा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ईला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प्रत्यय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निम्नलिखित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प्रत्यय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विशेषण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बनाओ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उपयुक्त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संज्ञाएँ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पत्थर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काँटा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……..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ज़हर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</a:p>
          <a:p>
            <a:pPr>
              <a:lnSpc>
                <a:spcPct val="107000"/>
              </a:lnSpc>
              <a:spcAft>
                <a:spcPts val="1950"/>
              </a:spcAft>
            </a:pP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पथरीला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रास्ता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कॅटीला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पौधा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रसीला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आम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जहरीला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साँप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7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2AB762-938C-4BD9-BEDF-326579E66166}"/>
              </a:ext>
            </a:extLst>
          </p:cNvPr>
          <p:cNvSpPr/>
          <p:nvPr/>
        </p:nvSpPr>
        <p:spPr>
          <a:xfrm>
            <a:off x="222738" y="759654"/>
            <a:ext cx="11746523" cy="4802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अकसर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बहुत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पूछा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दोनों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जब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योजक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योजक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रूप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बदलाव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अव्यय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प्रकार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नीचे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कुछ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अव्यय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उन्हें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रिक्त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स्थानों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बनाओ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बल्कि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परंतु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ताकि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कृष्णन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फ़िल्म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…………..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हूँ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मुनिया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सपना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…………..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चंद्रमा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बैठी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छुट्टियों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……………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दुर्गापुर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जाएँगे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…………..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जालंधर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सब्ज़ी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कटवा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रखना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मुझे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शमीना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बुरा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जाएगी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……………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वर्ष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फ़सल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अनाज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महँगा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विमल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जर्मन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सीख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……………..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फ्रेंच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8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1428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Nirmala UI</vt:lpstr>
      <vt:lpstr>Symbol</vt:lpstr>
      <vt:lpstr>Wingdings 3</vt:lpstr>
      <vt:lpstr>Ion Boardroom</vt:lpstr>
      <vt:lpstr>Atomic Energy Central School-2, Mumbai Subject- Hindi Topic- संसार पुस्तक है Lesson no: 12 Module- 1/1 Madhu Sharma TGT (SS) Author- Jawaharlal Nehru 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Energy Central School-2, Mumbai Subject- Hindi Topic- संसार पुस्तक है Lesson no: 12 Module- 1/1 Madhu Sharma TGT (SS) Author- Jawaharlal Nehru</dc:title>
  <dc:creator>SHIVAM SHARMA</dc:creator>
  <cp:lastModifiedBy>SHIVAM SHARMA</cp:lastModifiedBy>
  <cp:revision>4</cp:revision>
  <dcterms:created xsi:type="dcterms:W3CDTF">2020-10-10T09:51:37Z</dcterms:created>
  <dcterms:modified xsi:type="dcterms:W3CDTF">2020-10-13T21:58:33Z</dcterms:modified>
</cp:coreProperties>
</file>