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66B4-707D-4EC2-B6A0-1425D6F64332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32A0-81E9-46AD-B0F4-3CA9C59EAD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8971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66B4-707D-4EC2-B6A0-1425D6F64332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32A0-81E9-46AD-B0F4-3CA9C59EAD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8109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66B4-707D-4EC2-B6A0-1425D6F64332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32A0-81E9-46AD-B0F4-3CA9C59EAD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6050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66B4-707D-4EC2-B6A0-1425D6F64332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32A0-81E9-46AD-B0F4-3CA9C59EADA0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21449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66B4-707D-4EC2-B6A0-1425D6F64332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32A0-81E9-46AD-B0F4-3CA9C59EAD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8843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66B4-707D-4EC2-B6A0-1425D6F64332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32A0-81E9-46AD-B0F4-3CA9C59EAD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447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66B4-707D-4EC2-B6A0-1425D6F64332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32A0-81E9-46AD-B0F4-3CA9C59EAD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494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66B4-707D-4EC2-B6A0-1425D6F64332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32A0-81E9-46AD-B0F4-3CA9C59EAD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18652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66B4-707D-4EC2-B6A0-1425D6F64332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32A0-81E9-46AD-B0F4-3CA9C59EAD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111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66B4-707D-4EC2-B6A0-1425D6F64332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32A0-81E9-46AD-B0F4-3CA9C59EAD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8459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66B4-707D-4EC2-B6A0-1425D6F64332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32A0-81E9-46AD-B0F4-3CA9C59EAD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7155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66B4-707D-4EC2-B6A0-1425D6F64332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32A0-81E9-46AD-B0F4-3CA9C59EAD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042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66B4-707D-4EC2-B6A0-1425D6F64332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32A0-81E9-46AD-B0F4-3CA9C59EAD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7584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66B4-707D-4EC2-B6A0-1425D6F64332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32A0-81E9-46AD-B0F4-3CA9C59EAD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602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66B4-707D-4EC2-B6A0-1425D6F64332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32A0-81E9-46AD-B0F4-3CA9C59EAD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0518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66B4-707D-4EC2-B6A0-1425D6F64332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32A0-81E9-46AD-B0F4-3CA9C59EAD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029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666B4-707D-4EC2-B6A0-1425D6F64332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032A0-81E9-46AD-B0F4-3CA9C59EAD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6619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74666B4-707D-4EC2-B6A0-1425D6F64332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032A0-81E9-46AD-B0F4-3CA9C59EAD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92387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F62A8C7-864E-4D98-922E-912CF67430B7}"/>
              </a:ext>
            </a:extLst>
          </p:cNvPr>
          <p:cNvSpPr/>
          <p:nvPr/>
        </p:nvSpPr>
        <p:spPr>
          <a:xfrm>
            <a:off x="3048000" y="2413338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2400" dirty="0"/>
              <a:t>Atomic Energy Central School-2, Mumbai</a:t>
            </a:r>
            <a:br>
              <a:rPr lang="en-IN" sz="2400" dirty="0"/>
            </a:br>
            <a:r>
              <a:rPr lang="en-IN" sz="2400" dirty="0"/>
              <a:t>Subject- Hindi</a:t>
            </a:r>
            <a:br>
              <a:rPr lang="en-IN" sz="2400" dirty="0"/>
            </a:br>
            <a:r>
              <a:rPr lang="en-IN" sz="2400" dirty="0"/>
              <a:t>Topic- </a:t>
            </a:r>
            <a:r>
              <a:rPr lang="hi-IN" sz="2400" dirty="0"/>
              <a:t>मैं सबसे छोटी होऊँ </a:t>
            </a:r>
            <a:br>
              <a:rPr lang="hi-IN" sz="2400" dirty="0"/>
            </a:br>
            <a:r>
              <a:rPr lang="en-IN" sz="2400" dirty="0"/>
              <a:t>Lesson no: 13</a:t>
            </a:r>
            <a:br>
              <a:rPr lang="en-IN" sz="2400" dirty="0"/>
            </a:br>
            <a:r>
              <a:rPr lang="en-IN" sz="2400" dirty="0"/>
              <a:t>Module- 1/1</a:t>
            </a:r>
            <a:br>
              <a:rPr lang="en-IN" sz="2400" dirty="0"/>
            </a:br>
            <a:r>
              <a:rPr lang="en-IN" sz="2400" dirty="0"/>
              <a:t>Madhu Sharma TGT (SS)</a:t>
            </a:r>
            <a:br>
              <a:rPr lang="en-IN" sz="2400" dirty="0"/>
            </a:br>
            <a:r>
              <a:rPr lang="en-IN" sz="2400" dirty="0"/>
              <a:t>Author- </a:t>
            </a:r>
            <a:r>
              <a:rPr lang="en-IN" sz="2400" dirty="0" err="1"/>
              <a:t>Sumitranandan</a:t>
            </a:r>
            <a:r>
              <a:rPr lang="en-IN" sz="2400" dirty="0"/>
              <a:t> Pant</a:t>
            </a:r>
          </a:p>
          <a:p>
            <a:pPr algn="ctr"/>
            <a:endParaRPr lang="en-IN" sz="2400" dirty="0"/>
          </a:p>
          <a:p>
            <a:pPr algn="ctr"/>
            <a:r>
              <a:rPr lang="en-IN" sz="2400"/>
              <a:t>Worksheet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77172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A36812E-69B8-43AD-BAF8-DE0A1EE988C5}"/>
              </a:ext>
            </a:extLst>
          </p:cNvPr>
          <p:cNvSpPr/>
          <p:nvPr/>
        </p:nvSpPr>
        <p:spPr>
          <a:xfrm>
            <a:off x="3048000" y="1022252"/>
            <a:ext cx="6096000" cy="48134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1950"/>
              </a:spcAft>
            </a:pPr>
            <a:r>
              <a:rPr lang="en-IN" b="1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पाठ्यपुस्तक</a:t>
            </a:r>
            <a:r>
              <a:rPr lang="en-IN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प्रश्न</a:t>
            </a:r>
            <a:r>
              <a:rPr lang="en-IN" b="1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b="1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अभ्यास</a:t>
            </a:r>
            <a:endParaRPr lang="en-IN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b="1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कविता</a:t>
            </a:r>
            <a:r>
              <a:rPr lang="en-IN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से</a:t>
            </a:r>
            <a:endParaRPr lang="en-IN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प्रश्न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b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कविता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सबसे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छोटे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होने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कल्पना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क्यों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गई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उत्तर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कविता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सबसे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छोटे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होने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कल्पना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इसलिए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गई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जिससे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कि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लंबे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समय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तक</a:t>
            </a:r>
            <a:endParaRPr lang="en-IN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माँ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प्यार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मिलती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रहे</a:t>
            </a:r>
            <a:r>
              <a:rPr lang="en-IN" dirty="0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माँ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आँचल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छाया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मिलती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रहे</a:t>
            </a:r>
            <a:r>
              <a:rPr lang="en-IN" dirty="0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माँ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साथ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मिलता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रहे</a:t>
            </a:r>
            <a:r>
              <a:rPr lang="en-IN" dirty="0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विभिन्न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प्रकार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खिलौने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मिलते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रहें</a:t>
            </a:r>
            <a:r>
              <a:rPr lang="en-IN" dirty="0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माँ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द्वारा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परियों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कहानियाँ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सुनने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</a:t>
            </a:r>
            <a:r>
              <a:rPr lang="en-IN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मिलें</a:t>
            </a:r>
            <a:r>
              <a:rPr lang="en-IN" dirty="0">
                <a:solidFill>
                  <a:schemeClr val="bg1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595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F6F99B6-031B-46D4-BFC6-AC38AE980378}"/>
              </a:ext>
            </a:extLst>
          </p:cNvPr>
          <p:cNvSpPr/>
          <p:nvPr/>
        </p:nvSpPr>
        <p:spPr>
          <a:xfrm>
            <a:off x="3048000" y="446645"/>
            <a:ext cx="6096000" cy="59647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प्रश्न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कविता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ऐसी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बड़ी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होऊँ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मैं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क्यों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कहा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क्या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तुम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भी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हमेशा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छोटे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रहना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पसंद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करोगे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उत्तर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इस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कविता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एक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बच्ची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छोटी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साथ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रहना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पंसद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ऐसी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बड़ी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बनना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पसंद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नहीं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जिससे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प्यार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दुलार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सके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बड़ी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बनकर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प्यार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खोना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नहीं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चाहती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इसलिए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इस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कविता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ऐसी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बड़ी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होऊँ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मैं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कामना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मैं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भी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हमेशा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छोटे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रहना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पसंद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करूंगी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प्रश्न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3.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आशय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स्पष्ट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हाथ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पकड़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फिर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सदा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हमारे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साथ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नहीं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फिरती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दिन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रात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!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उत्तर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इस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कविता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आशय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बच्ची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अपनी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सबसे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छोटी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संतान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बनकर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रहना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चाहती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क्योंकि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बड़े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उसका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साथ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छूट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जिस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तरह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छोटे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रहने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हमेशा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बच्ची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साथ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रहकर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समय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तथा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प्यार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देती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थी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वैसा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अब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नहीं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हमेशा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साथ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चाहती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32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AD7AFAD-818D-4874-B580-C51511EB4CB2}"/>
              </a:ext>
            </a:extLst>
          </p:cNvPr>
          <p:cNvSpPr/>
          <p:nvPr/>
        </p:nvSpPr>
        <p:spPr>
          <a:xfrm>
            <a:off x="2105464" y="2353064"/>
            <a:ext cx="8220222" cy="2704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प्रश्न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4.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अपने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छुटपन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बच्चे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अपनी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बहुत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करीब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होते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हैं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इस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कविता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नज़दीकी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कौन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कौन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स्थितियाँ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बताई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07000"/>
              </a:lnSpc>
              <a:spcAft>
                <a:spcPts val="1950"/>
              </a:spcAft>
            </a:pP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उत्तर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गोंदी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सोना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और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परियों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कहानी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सुनना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उसकी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आँचल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पकड़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चलना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उसके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हाथों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खाना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तथा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उसके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हाथों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सजना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सवॅरना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आदि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इस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कविता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नजदीकी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स्थितियाँ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बताई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हैं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356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B9AF2AB-58AA-4866-8B0C-A9B7208738CA}"/>
              </a:ext>
            </a:extLst>
          </p:cNvPr>
          <p:cNvSpPr/>
          <p:nvPr/>
        </p:nvSpPr>
        <p:spPr>
          <a:xfrm>
            <a:off x="1434905" y="215028"/>
            <a:ext cx="10058399" cy="6642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कविता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से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आगे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प्रश्न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तुम्हारी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तुम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लोगों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लिए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क्या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क्या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काम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उत्तर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हमारी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हमारे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लिए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निम्नलिखित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कार्य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कभी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भी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अपने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अलग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नहीं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करती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दिन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रात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अपने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साथ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लिए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फिरती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प्यार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अपनी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गोदी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सुलाती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अपने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हाथों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नहलाती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धुलाती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और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तैयार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खाना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खिलाने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बाद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मुँह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हाथ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धोती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धूल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आदि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पोंछकर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सजाती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सँवारती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परियों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कहानी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सुनाती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मेरी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जरूरत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ध्यान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रखती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तथा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अच्छी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बातें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सिखाती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और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गृह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कार्य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कराते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हुए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पढ़ाती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प्रश्न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क्यों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कहा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बड़ा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बनाकर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बच्चे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छलती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उत्तर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जब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बच्चों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बड़ा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देती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तब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उसका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साथ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छोड़कर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अपने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कामों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लग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तब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नहलाती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धुलाती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और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अपने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हाथ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खाना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खिलाती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परियों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कहानी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सुनाती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खेलने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लिए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खिलौने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नहीं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देती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तब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बच्चों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लगता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बड़ा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होने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छलती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213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2C07030-A7CE-4439-B402-756206076701}"/>
              </a:ext>
            </a:extLst>
          </p:cNvPr>
          <p:cNvSpPr/>
          <p:nvPr/>
        </p:nvSpPr>
        <p:spPr>
          <a:xfrm>
            <a:off x="3048000" y="318405"/>
            <a:ext cx="6096000" cy="622119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प्रश्न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3.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क्रियाओं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गिनाओ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कविता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अपनी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बच्ची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बच्चे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लिए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उत्तर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अपने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बच्चे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गोदी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सुलाती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आँचल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पकड़वाकर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साथ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साथ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रखती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खाना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खिलाती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नहलाती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धुलाती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सजाती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सँवारती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खिलौने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देती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स्कूल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भेजती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परियों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कहानियाँ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सुनाती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अच्छी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अच्छी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बातें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सिखाती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और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पढ़ाती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अनुमान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और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कल्पना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प्रश्न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इस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कविता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अंत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कवि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चंद्रोदय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दिखा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देने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बात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क्यों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रहा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चाँद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उदित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होने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कल्पना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और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अपनी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कक्षा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बताओ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उत्तर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बच्चों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चाँद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उदित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होते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देखना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अत्यंत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रोचक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लगता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अकसर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माता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पिता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चाँद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देखने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हाथ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लेने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जिद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करते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इसलिए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कविता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कवि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चंद्रोदय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दिखाने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बात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कही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चंद्रोदय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दृश्य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अत्यंत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सुहाना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लगता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चाँदनी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रात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बहुत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शीतल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लगती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आँखों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और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हृदय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ठंडक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पहुँचाती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599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874DFE5-C146-4D69-BA03-52A01FA17056}"/>
              </a:ext>
            </a:extLst>
          </p:cNvPr>
          <p:cNvSpPr/>
          <p:nvPr/>
        </p:nvSpPr>
        <p:spPr>
          <a:xfrm>
            <a:off x="3048000" y="1543741"/>
            <a:ext cx="6096000" cy="377051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भाषा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बात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प्रश्न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नीचे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दिए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गए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शब्दों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अंतर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बताओ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उनमें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क्या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फ़र्क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स्नेह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प्रेम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ग्रह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गृह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शांति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सन्नाटा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निधन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निर्धन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धूल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राखे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समान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सामान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325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A559BC3-2E47-4612-B45C-18FCB4F2D2BB}"/>
              </a:ext>
            </a:extLst>
          </p:cNvPr>
          <p:cNvSpPr/>
          <p:nvPr/>
        </p:nvSpPr>
        <p:spPr>
          <a:xfrm>
            <a:off x="2077329" y="968425"/>
            <a:ext cx="9022080" cy="5315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उत्तर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स्नेह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छोटे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लिए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प्रेम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)-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अपने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बच्चे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स्नेह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प्रेम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छोटे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बड़े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सभी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लिए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)-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राम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और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लक्ष्मण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प्रेम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एक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मिसाल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शांति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हलचल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होना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)-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नेहा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घर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आज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इतनी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शांति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क्यों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सन्नाटा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वातावरण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चुप्पी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होना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)-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रात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वक्त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गाँवों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सन्नाटा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छा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धूल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मिट्टी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)-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चारों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तरफ़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धूल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प्रदूषण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फैल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रहा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राख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लकड़ी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या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कोयले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जलने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बाद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बचा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पदार्थ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)-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राख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कोयले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बनती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ग्रह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नक्षत्र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)-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वैज्ञानिकों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सौर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मंडल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आठ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ग्रह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बताए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हैं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गृह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घर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)-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ओजस्व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गृह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कार्य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नहीं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मिला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निधन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मृत्यु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)-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सेठ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निधन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गाँव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शोक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लहर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दौड़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निर्धन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गरीब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)-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हमारे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देश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निर्धन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व्यक्ति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काफ़ी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हैं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समान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बराबर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)-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हमारे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देश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सभी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लोगों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समान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अधिकार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मिला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हुआ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सामान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वस्तु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)-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घर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सामान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बिखरा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पड़ा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646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6B7C5A3-CAB3-4BF5-A006-F510E7C8214F}"/>
              </a:ext>
            </a:extLst>
          </p:cNvPr>
          <p:cNvSpPr/>
          <p:nvPr/>
        </p:nvSpPr>
        <p:spPr>
          <a:xfrm>
            <a:off x="1969477" y="1079254"/>
            <a:ext cx="8187397" cy="4106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प्रश्न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कविता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दिन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रात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शब्द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दिन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रात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विलोम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तुम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ऐसे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चार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शब्दों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जोड़े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सोचकर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लिखो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विलोम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शब्दों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मिलकर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हों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जोड़ों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अर्थ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समझने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लिए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वाक्य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भी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बनाओ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उत्तर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आना</a:t>
            </a:r>
            <a:r>
              <a:rPr lang="en-IN" b="1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जाना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आज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त्योहार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दिन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मेहमानों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आना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लगा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हुआ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छोटा</a:t>
            </a:r>
            <a:r>
              <a:rPr lang="en-IN" b="1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बड़ा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छोटे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बड़े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सभी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साथ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अच्छा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व्यवहार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चाहिए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जीवन</a:t>
            </a:r>
            <a:r>
              <a:rPr lang="en-IN" b="1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मरण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जीवन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मरण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ईश्वर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हाथ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अपना</a:t>
            </a:r>
            <a:r>
              <a:rPr lang="en-IN" b="1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पराया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यहाँ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अपना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पराया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नहीं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सब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बराबर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हैं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लाभ</a:t>
            </a:r>
            <a:r>
              <a:rPr lang="en-IN" b="1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हानि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व्यापार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लाभ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हानि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लगा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रहता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भला</a:t>
            </a:r>
            <a:r>
              <a:rPr lang="en-IN" b="1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बुरा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भला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बुरा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देखकर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कार्य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चाहिए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5148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</TotalTime>
  <Words>1064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Nirmala UI</vt:lpstr>
      <vt:lpstr>Symbol</vt:lpstr>
      <vt:lpstr>Wingdings 3</vt:lpstr>
      <vt:lpstr>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SHIVAM SHARMA</dc:creator>
  <cp:lastModifiedBy>SHIVAM SHARMA</cp:lastModifiedBy>
  <cp:revision>3</cp:revision>
  <dcterms:created xsi:type="dcterms:W3CDTF">2020-10-10T10:49:38Z</dcterms:created>
  <dcterms:modified xsi:type="dcterms:W3CDTF">2020-10-13T21:59:30Z</dcterms:modified>
</cp:coreProperties>
</file>