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71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692C0-04F3-4BB7-9FB2-C8355E7D57D5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BE926-079C-4A1B-ADE2-403E09F624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BE926-079C-4A1B-ADE2-403E09F624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FCA6D0-3DDD-4C3C-A5EB-DCDDB2C29E1C}" type="datetimeFigureOut">
              <a:rPr lang="en-US" smtClean="0"/>
              <a:pPr/>
              <a:t>23/09/2020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8A8E62-D433-4B80-B402-4F996AB3BC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i-IN" dirty="0" smtClean="0"/>
              <a:t>घर की याद </a:t>
            </a:r>
            <a:br>
              <a:rPr lang="hi-IN" dirty="0" smtClean="0"/>
            </a:br>
            <a:r>
              <a:rPr lang="hi-IN" dirty="0"/>
              <a:t>कवि </a:t>
            </a:r>
            <a:r>
              <a:rPr lang="hi-IN" dirty="0" smtClean="0"/>
              <a:t>भवानी प्रसाद मिश्र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i-IN" dirty="0" smtClean="0"/>
              <a:t>द्वारा</a:t>
            </a:r>
          </a:p>
          <a:p>
            <a:r>
              <a:rPr lang="hi-IN" dirty="0"/>
              <a:t>संतोष </a:t>
            </a:r>
            <a:r>
              <a:rPr lang="hi-IN" dirty="0" smtClean="0"/>
              <a:t>कुमार खरवाल</a:t>
            </a:r>
          </a:p>
          <a:p>
            <a:r>
              <a:rPr lang="hi-IN" dirty="0"/>
              <a:t>स्नातकोत्तर </a:t>
            </a:r>
            <a:r>
              <a:rPr lang="hi-IN" dirty="0" smtClean="0"/>
              <a:t>शिक्षक (हिन्दी)</a:t>
            </a:r>
          </a:p>
          <a:p>
            <a:r>
              <a:rPr lang="hi-IN" dirty="0"/>
              <a:t>परमाणु </a:t>
            </a:r>
            <a:r>
              <a:rPr lang="hi-IN" dirty="0" smtClean="0"/>
              <a:t>ऊर्जा केन्द्रीय विद्यालय,जादुगोड़ा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esi Mugdar Exercise workout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0"/>
            <a:ext cx="5105400" cy="3352800"/>
          </a:xfrm>
          <a:prstGeom prst="rect">
            <a:avLst/>
          </a:prstGeom>
          <a:noFill/>
        </p:spPr>
      </p:pic>
      <p:sp>
        <p:nvSpPr>
          <p:cNvPr id="25604" name="AutoShape 4" descr="सावन की चिन्ता | हिन्दीकुंज,Hindi Website/Literary Web Patr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सावन की चिन्ता | हिन्दीकुंज,Hindi Website/Literary Web Patr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AutoShape 8" descr="सावन की चिन्ता | हिन्दीकुंज,Hindi Website/Literary Web Patr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AutoShape 10" descr="सावन की चिन्ता | हिन्दीकुंज,Hindi Website/Literary Web Patr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12" name="Picture 12" descr="सावन की चिन्ता | हिन्दीकुंज,Hindi Website/Literary Web Patri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352800"/>
            <a:ext cx="5105400" cy="3505200"/>
          </a:xfrm>
          <a:prstGeom prst="rect">
            <a:avLst/>
          </a:prstGeom>
          <a:noFill/>
        </p:spPr>
      </p:pic>
      <p:pic>
        <p:nvPicPr>
          <p:cNvPr id="25614" name="Picture 14" descr="Karlakattai /Indian clubbells/persian Meel/ Jori/Mugdar - Sports Promoter |  Facebook - 10 Photo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038600" cy="3352800"/>
          </a:xfrm>
          <a:prstGeom prst="rect">
            <a:avLst/>
          </a:prstGeom>
          <a:noFill/>
        </p:spPr>
      </p:pic>
      <p:pic>
        <p:nvPicPr>
          <p:cNvPr id="25616" name="Picture 16" descr="रोना - HindiAdda - हिंदी अड्ड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352800"/>
            <a:ext cx="4038600" cy="3505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514600" y="1905000"/>
            <a:ext cx="2435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/>
              <a:t>मुगदर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i-IN" dirty="0" smtClean="0"/>
          </a:p>
          <a:p>
            <a:pPr algn="just"/>
            <a:r>
              <a:rPr lang="hi-IN" sz="3200" dirty="0" smtClean="0"/>
              <a:t>घर की याद कविता में घर के मर्म का उद्घाटन है। कवि को जेल-प्रवास के दौरान घर से विस्थापन की पीड़ा सालती है। कवि के स्मृति-संसार में उसके परिजन एक-एक कर शामिल होते जाते हैं। घर की अवधारणा की सार्थक और मार्मिक याद कविता की केंद्रीय संवेदना है। 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>घर की याद </a:t>
            </a:r>
            <a:br>
              <a:rPr lang="hi-IN" dirty="0" smtClean="0"/>
            </a:br>
            <a:r>
              <a:rPr lang="hi-IN" sz="3100" dirty="0" smtClean="0"/>
              <a:t>पाठ सारांश 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r>
              <a:rPr lang="hi-IN" dirty="0" smtClean="0"/>
              <a:t>कविता की भाषा सहज,सरल,प्रवाहपूर्ण और अनुभूतिपूर्ण है। </a:t>
            </a:r>
          </a:p>
          <a:p>
            <a:r>
              <a:rPr lang="hi-IN" dirty="0" smtClean="0"/>
              <a:t>छोटे-छोटे वाक्यों और तुकों के सहारे कविता मनमोहक बन पड़ी है।</a:t>
            </a:r>
          </a:p>
          <a:p>
            <a:r>
              <a:rPr lang="hi-IN" dirty="0" smtClean="0"/>
              <a:t>कवि का परिवार संयुक्त परिवार का आदर्श उदाहरण है, जिसमें सभी सदस्य आपसी प्रेम और भाईचारे के कारण परस्पर जुड़े हुए </a:t>
            </a:r>
            <a:r>
              <a:rPr lang="hi-IN" dirty="0" smtClean="0"/>
              <a:t>हैं</a:t>
            </a:r>
            <a:r>
              <a:rPr lang="hi-IN" dirty="0" smtClean="0"/>
              <a:t>। </a:t>
            </a:r>
            <a:endParaRPr lang="hi-IN" dirty="0" smtClean="0"/>
          </a:p>
          <a:p>
            <a:r>
              <a:rPr lang="hi-IN" dirty="0" smtClean="0"/>
              <a:t>कवि के मातृ-प्रेम का तथा कवि की माता के ममता-भरे वात्सल्य का अत्यंत सजीव,प्रभावी और मार्मिक वर्णन है। </a:t>
            </a:r>
          </a:p>
          <a:p>
            <a:r>
              <a:rPr lang="hi-IN" dirty="0" smtClean="0"/>
              <a:t>पिता के स्वस्थ,किन्तु भावुक व्यक्तित्व का पता चलता है साथ ही कवि का अथाह पितृ-प्रेम प्रकट हुआ है।</a:t>
            </a:r>
          </a:p>
          <a:p>
            <a:r>
              <a:rPr lang="hi-IN" dirty="0" smtClean="0"/>
              <a:t>सावन के लिए सजीला,हरा,पुण्य,पावन आदि विशेषण अवसर के अनुकूल तथा अत्यंत सार्थक हैं।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hi-IN" dirty="0" smtClean="0"/>
              <a:t>विशेष 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सदैव धन्यवाद कैसे दें । – CHRISTOS EXPRE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भवानीप्रसाद मिश्र का जीवन परिचय | Biography Of Bhawani Prasad Mishra| Bhawani  Prasad Mishra |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1" cy="6781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Ghar Ki Yaad: Geeta-Kavita.com Poem Ghar Ki Yaad hindi poem, Best poems of Bhavani  Prasad Mishra Poems Colle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Ghar Ki Yaad: Geeta-Kavita.com Poem Ghar Ki Yaad hindi poem, Best poems of Bhavani  Prasad Mishra Poems Colle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NCERT Book Class 11 Hindi (आरोह) Chapter 15 भवानी प्रसाद मिश्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NCERT Book Class 11 Hindi (आरोह) Chapter 15 भवानी प्रसाद मिश्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bhawaniprasadmishra hashtag on Twit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0"/>
            <a:ext cx="9067800" cy="67818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awan 2019: Bhawani Prasad Mishra Famous Hindi Poem Ghar Ki Yaad - सावन की  बूंदें और भवानीप्रसाद मिश्र की कविता: घर की याद - Amar Ujala Kav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वर्षा ऋतु है, प्रकृति में उभरी उर्वरता के सुनियोजन का मन बनाये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वर्षा ऋतु है, प्रकृति में उभरी उर्वरता के सुनियोजन का मन बनाये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Rainy Season image - Hindi Ki Gu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0" name="Picture 8" descr="Rainy Season image - Hindi Ki Gu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orona Virus: Prisoners Will Be Released From Jail - Corona Virus: कोरोना  का ऐसा खौफ कि अब जेल से कैदी किए जाएंगे रिहा | Patrika New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ndependence Day: 52 prisoners will be released from j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  <p:pic>
        <p:nvPicPr>
          <p:cNvPr id="22532" name="Picture 4" descr="Clash Between Prisoners And Policein Bikaner Jail - जेल में धूम्रपान नहीं  करने दिया तो कर दिया पुलिसकर्मी पर हमला, धारदार ब्लेड से काट दी उंगली |  Patrika New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0400"/>
            <a:ext cx="4572000" cy="3657600"/>
          </a:xfrm>
          <a:prstGeom prst="rect">
            <a:avLst/>
          </a:prstGeom>
          <a:noFill/>
        </p:spPr>
      </p:pic>
      <p:pic>
        <p:nvPicPr>
          <p:cNvPr id="22534" name="Picture 6" descr="Infections And Incarceration: Why Jails And Prisons Need To Prepare For  COVID-19 STAT - Business Quick Magaz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572000" cy="32004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urg: 150-year Old In The Village, Now Only Two Family Survivors, Why, Read  Full News - 150 साल पुराने इस गांव में अब बचे मात्र दो परिवार,ऐसा क्यों,  पढि़ए पूरी खबर |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सैकड़ों किमी चलकर गांव आ तो गये, लेकिन चिंता और उदासी यहां भी कम नही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0" name="AutoShape 4" descr="सैकड़ों किमी चलकर गांव आ तो गये, लेकिन चिंता और उदासी यहां भी कम नही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2" name="AutoShape 6" descr="सैकड़ों किमी चलकर गांव आ तो गये, लेकिन चिंता और उदासी यहां भी कम नही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4" name="Picture 8" descr="सैकड़ों किमी चलकर गांव आ तो गये, लेकिन चिंता और उदासी यहां भी कम नही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7818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170</Words>
  <Application>Microsoft Office PowerPoint</Application>
  <PresentationFormat>On-screen Show (4:3)</PresentationFormat>
  <Paragraphs>17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घर की याद  कवि भवानी प्रसाद मिश्र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घर की याद  पाठ सारांश </vt:lpstr>
      <vt:lpstr>विशेष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घर की याद  कवि भवानी प्रसाद मिश्र</dc:title>
  <dc:creator>home</dc:creator>
  <cp:lastModifiedBy>home</cp:lastModifiedBy>
  <cp:revision>21</cp:revision>
  <dcterms:created xsi:type="dcterms:W3CDTF">2020-09-19T15:15:16Z</dcterms:created>
  <dcterms:modified xsi:type="dcterms:W3CDTF">2020-09-23T14:23:19Z</dcterms:modified>
</cp:coreProperties>
</file>