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2" r:id="rId1"/>
  </p:sldMasterIdLst>
  <p:notesMasterIdLst>
    <p:notesMasterId r:id="rId21"/>
  </p:notesMasterIdLst>
  <p:sldIdLst>
    <p:sldId id="293" r:id="rId2"/>
    <p:sldId id="296" r:id="rId3"/>
    <p:sldId id="297" r:id="rId4"/>
    <p:sldId id="298" r:id="rId5"/>
    <p:sldId id="261" r:id="rId6"/>
    <p:sldId id="257" r:id="rId7"/>
    <p:sldId id="258" r:id="rId8"/>
    <p:sldId id="259" r:id="rId9"/>
    <p:sldId id="260" r:id="rId10"/>
    <p:sldId id="299" r:id="rId11"/>
    <p:sldId id="300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305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FF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4613"/>
  </p:normalViewPr>
  <p:slideViewPr>
    <p:cSldViewPr snapToGrid="0" snapToObjects="1">
      <p:cViewPr varScale="1">
        <p:scale>
          <a:sx n="99" d="100"/>
          <a:sy n="99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36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ATOMIC ENERGY </a:t>
            </a:r>
            <a:r>
              <a:rPr lang="en-US" smtClean="0"/>
              <a:t>CENTRAL SCHOOL                                                                                                                                                                                                                                                             -KAKRAPAR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316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299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751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372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826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8161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01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414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001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6708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421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510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8704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70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478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459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072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633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884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3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19125" y="495300"/>
            <a:ext cx="8524875" cy="933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                                                                                                                                                                                            ATOMIC ENERGY EDUCATION SOCIETY</a:t>
            </a:r>
            <a:b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MUMBAI</a:t>
            </a:r>
            <a:b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4294967295"/>
          </p:nvPr>
        </p:nvSpPr>
        <p:spPr>
          <a:xfrm>
            <a:off x="1165225" y="1885950"/>
            <a:ext cx="7978775" cy="170497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STATES OF MATTER 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(FIRST MODULE)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CLASS-XI : CHEMISTRY          </a:t>
            </a:r>
          </a:p>
          <a:p>
            <a:endParaRPr lang="en-US" dirty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en-US" sz="6400" i="1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                          PREPARED BY</a:t>
            </a:r>
          </a:p>
          <a:p>
            <a:pPr marL="0" indent="0">
              <a:buNone/>
            </a:pPr>
            <a:r>
              <a:rPr lang="en-US" sz="6400" i="1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                      C.SUDHARSHAN</a:t>
            </a:r>
          </a:p>
          <a:p>
            <a:pPr marL="0" indent="0">
              <a:buNone/>
            </a:pPr>
            <a:r>
              <a:rPr lang="en-US" sz="6400" i="1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                  PGT(SS)CHEMISTRY</a:t>
            </a:r>
          </a:p>
          <a:p>
            <a:pPr marL="0" indent="0">
              <a:buNone/>
            </a:pPr>
            <a:r>
              <a:rPr lang="en-US" sz="6400" i="1" dirty="0" smtClean="0">
                <a:solidFill>
                  <a:srgbClr val="7030A0"/>
                </a:solidFill>
                <a:latin typeface="Bahnschrift SemiBold SemiConden" panose="020B0502040204020203" pitchFamily="34" charset="0"/>
              </a:rPr>
              <a:t>                                                                                                    AECS-KAKRAPAR                                  </a:t>
            </a:r>
            <a:endParaRPr lang="en-IN" sz="6400" i="1" dirty="0">
              <a:solidFill>
                <a:srgbClr val="7030A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383988"/>
          </a:xfrm>
        </p:spPr>
        <p:txBody>
          <a:bodyPr/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MEASURABLE PROPERTIES OF GASES</a:t>
            </a:r>
            <a:endParaRPr lang="en-IN" sz="28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502024" y="1684616"/>
            <a:ext cx="7942730" cy="3595595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The important measurable properties of gases are</a:t>
            </a:r>
          </a:p>
          <a:p>
            <a:endParaRPr lang="en-US" sz="1200" dirty="0" smtClean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1"/>
                </a:solidFill>
                <a:latin typeface="Castellar" panose="020A0402060406010301" pitchFamily="18" charset="0"/>
              </a:rPr>
              <a:t>1)Mass of a gas.  </a:t>
            </a:r>
            <a:r>
              <a:rPr lang="en-US" sz="1200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2)Volume of a gas.  </a:t>
            </a:r>
            <a:r>
              <a:rPr lang="en-US" sz="1200" dirty="0" smtClean="0">
                <a:solidFill>
                  <a:srgbClr val="7030A0"/>
                </a:solidFill>
                <a:latin typeface="Castellar" panose="020A0402060406010301" pitchFamily="18" charset="0"/>
              </a:rPr>
              <a:t>3)Temperature of a gas</a:t>
            </a:r>
            <a:r>
              <a:rPr lang="en-US" sz="1200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.  </a:t>
            </a:r>
            <a:r>
              <a:rPr lang="en-US" sz="1200" dirty="0" smtClean="0">
                <a:solidFill>
                  <a:srgbClr val="33CC33"/>
                </a:solidFill>
                <a:latin typeface="Castellar" panose="020A0402060406010301" pitchFamily="18" charset="0"/>
              </a:rPr>
              <a:t>4)Pressure of a gas</a:t>
            </a:r>
            <a:r>
              <a:rPr lang="en-US" sz="1200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Castellar" panose="020A0402060406010301" pitchFamily="18" charset="0"/>
              </a:rPr>
              <a:t>The inter relation ship between these properties can be studied by gas laws.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  <a:latin typeface="Castellar" panose="020A0402060406010301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7030A0"/>
                </a:solidFill>
                <a:latin typeface="Castellar" panose="020A0402060406010301" pitchFamily="18" charset="0"/>
              </a:rPr>
              <a:t>Hence gas laws gives the quantitative relation ship between the measurable properties of a gas.</a:t>
            </a:r>
            <a:endParaRPr lang="en-IN" sz="1200" dirty="0">
              <a:solidFill>
                <a:srgbClr val="7030A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GAS LAWS</a:t>
            </a:r>
            <a:endParaRPr lang="en-IN" dirty="0">
              <a:latin typeface="Bernard MT Condensed" panose="020508060609050204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971551" y="1497106"/>
            <a:ext cx="7200897" cy="2909795"/>
          </a:xfrm>
        </p:spPr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THERE ARE FOUR GAS LAWS.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1) BOYLES LAW.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2F0FF1"/>
                </a:solidFill>
              </a:rPr>
              <a:t>2) CHARLES LAW.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0070C0"/>
                </a:solidFill>
              </a:rPr>
              <a:t>3)AVOGADROS LAW.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7030A0"/>
                </a:solidFill>
              </a:rPr>
              <a:t>4) GAYLUSSACS LAW.</a:t>
            </a:r>
            <a:endParaRPr lang="en-I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0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329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nglish Chemistry And Life Quote | English Chemistry And Life Quotes |  StoryMirr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THANKS</a:t>
            </a:r>
            <a:endParaRPr lang="en-IN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C.SUDHARSHAN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81" y="881542"/>
            <a:ext cx="3147461" cy="20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86808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STATES OF MATTER</a:t>
            </a:r>
            <a:endParaRPr lang="en-IN" dirty="0">
              <a:solidFill>
                <a:srgbClr val="C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4777" y="2026024"/>
            <a:ext cx="7978588" cy="28238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According to physical classification Matter has been classified in to THREE categories. They are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1)Solid state     2) Liquid State     3)Gaseous State.</a:t>
            </a:r>
          </a:p>
          <a:p>
            <a:pPr marL="0" indent="0">
              <a:buNone/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two more states of Matter named as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Plasma State and Cryoscopy State/Bose -Einstein Condensation(BEC).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8860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PARTICLE MODEL AND THREE STATES</a:t>
            </a:r>
            <a:endParaRPr lang="en-IN" sz="28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41" y="1918447"/>
            <a:ext cx="7960659" cy="2716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This Model is also know as Dynamic Particle Model.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Some of its assumption are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1) All matter is made up of tinny particles.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2F0FF1"/>
                </a:solidFill>
              </a:rPr>
              <a:t>2) The particles are separated by empty spaces called VOIDS.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3)  The particles exert attractive forces on one another. However the magnitude of these forces differ in three states of matter.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4) The particles are not stationary, but they have tendency to acquire motion.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THERMAL ENERGY</a:t>
            </a:r>
            <a:endParaRPr lang="en-IN" i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2" y="1861643"/>
            <a:ext cx="7442943" cy="24892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It is also known as Heat Energy.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energy is responsible for the movement of particles in matter.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energy  decides the physical state of matter.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Thermal Energy in three different states of matter is in the order of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Solid                  Liquid                       Gas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478306" y="4007224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Left-Right Arrow 4"/>
          <p:cNvSpPr/>
          <p:nvPr/>
        </p:nvSpPr>
        <p:spPr>
          <a:xfrm>
            <a:off x="2886635" y="3817194"/>
            <a:ext cx="779930" cy="3800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Left-Right Arrow 5"/>
          <p:cNvSpPr/>
          <p:nvPr/>
        </p:nvSpPr>
        <p:spPr>
          <a:xfrm>
            <a:off x="4957482" y="4052943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-Right Arrow 6"/>
          <p:cNvSpPr/>
          <p:nvPr/>
        </p:nvSpPr>
        <p:spPr>
          <a:xfrm>
            <a:off x="4957482" y="4007224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Left-Right Arrow 7"/>
          <p:cNvSpPr/>
          <p:nvPr/>
        </p:nvSpPr>
        <p:spPr>
          <a:xfrm>
            <a:off x="4531658" y="3809125"/>
            <a:ext cx="936813" cy="4126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6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9647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</TotalTime>
  <Words>318</Words>
  <Application>Microsoft Office PowerPoint</Application>
  <PresentationFormat>On-screen Show (16:9)</PresentationFormat>
  <Paragraphs>63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 Unicode MS</vt:lpstr>
      <vt:lpstr>Algerian</vt:lpstr>
      <vt:lpstr>Arial</vt:lpstr>
      <vt:lpstr>Arial Black</vt:lpstr>
      <vt:lpstr>Arial Rounded MT Bold</vt:lpstr>
      <vt:lpstr>Bahnschrift SemiBold SemiConden</vt:lpstr>
      <vt:lpstr>Bernard MT Condensed</vt:lpstr>
      <vt:lpstr>Calibri</vt:lpstr>
      <vt:lpstr>Castellar</vt:lpstr>
      <vt:lpstr>Garamond</vt:lpstr>
      <vt:lpstr>Lucida Calligraphy</vt:lpstr>
      <vt:lpstr>Organic</vt:lpstr>
      <vt:lpstr>                                                                                                                                                                                                           ATOMIC ENERGY EDUCATION SOCIETY MUMBAI </vt:lpstr>
      <vt:lpstr>STATES OF MATTER</vt:lpstr>
      <vt:lpstr>PARTICLE MODEL AND THREE STATES</vt:lpstr>
      <vt:lpstr>THERMAL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MEASURABLE PROPERTIES OF GASES</vt:lpstr>
      <vt:lpstr>GAS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THANKS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SUDHARSHAN</cp:lastModifiedBy>
  <cp:revision>50</cp:revision>
  <dcterms:created xsi:type="dcterms:W3CDTF">2020-04-26T13:23:52Z</dcterms:created>
  <dcterms:modified xsi:type="dcterms:W3CDTF">2020-09-25T12:19:17Z</dcterms:modified>
</cp:coreProperties>
</file>