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handoutMasterIdLst>
    <p:handoutMasterId r:id="rId17"/>
  </p:handoutMasterIdLst>
  <p:sldIdLst>
    <p:sldId id="288" r:id="rId2"/>
    <p:sldId id="273" r:id="rId3"/>
    <p:sldId id="274" r:id="rId4"/>
    <p:sldId id="284" r:id="rId5"/>
    <p:sldId id="275" r:id="rId6"/>
    <p:sldId id="276" r:id="rId7"/>
    <p:sldId id="277" r:id="rId8"/>
    <p:sldId id="278" r:id="rId9"/>
    <p:sldId id="279" r:id="rId10"/>
    <p:sldId id="280" r:id="rId11"/>
    <p:sldId id="281" r:id="rId12"/>
    <p:sldId id="282" r:id="rId13"/>
    <p:sldId id="283" r:id="rId14"/>
    <p:sldId id="28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8E00"/>
    <a:srgbClr val="4D4D4D"/>
    <a:srgbClr val="333333"/>
    <a:srgbClr val="000000"/>
    <a:srgbClr val="DE7400"/>
    <a:srgbClr val="4E863A"/>
    <a:srgbClr val="6BA4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3" d="100"/>
          <a:sy n="83" d="100"/>
        </p:scale>
        <p:origin x="1378" y="67"/>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56" d="100"/>
          <a:sy n="56" d="100"/>
        </p:scale>
        <p:origin x="-2886"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9A990B0-5BEE-466B-853C-9608DB6BC8FB}" type="datetimeFigureOut">
              <a:rPr lang="en-US" smtClean="0"/>
              <a:t>9/25/2020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C188CF-D49B-46CE-9D2C-173C289C5CB8}" type="slidenum">
              <a:rPr lang="en-US" smtClean="0"/>
              <a:t>‹#›</a:t>
            </a:fld>
            <a:endParaRPr lang="en-US"/>
          </a:p>
        </p:txBody>
      </p:sp>
    </p:spTree>
    <p:extLst>
      <p:ext uri="{BB962C8B-B14F-4D97-AF65-F5344CB8AC3E}">
        <p14:creationId xmlns:p14="http://schemas.microsoft.com/office/powerpoint/2010/main" val="29025293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5B8DFF-3B96-41A0-9B28-6E55A2E48E01}" type="datetimeFigureOut">
              <a:rPr lang="en-US" smtClean="0"/>
              <a:t>9/25/2020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DAC6CA-E053-4EC7-B801-A64BBB9841B3}" type="slidenum">
              <a:rPr lang="en-US" smtClean="0"/>
              <a:t>‹#›</a:t>
            </a:fld>
            <a:endParaRPr lang="en-US"/>
          </a:p>
        </p:txBody>
      </p:sp>
    </p:spTree>
    <p:extLst>
      <p:ext uri="{BB962C8B-B14F-4D97-AF65-F5344CB8AC3E}">
        <p14:creationId xmlns:p14="http://schemas.microsoft.com/office/powerpoint/2010/main" val="2932717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49400" y="4343400"/>
            <a:ext cx="6019800" cy="1066800"/>
          </a:xfrm>
        </p:spPr>
        <p:txBody>
          <a:bodyPr>
            <a:noAutofit/>
          </a:bodyPr>
          <a:lstStyle>
            <a:lvl1pPr algn="ctr">
              <a:defRPr sz="4800" baseline="0">
                <a:solidFill>
                  <a:schemeClr val="bg1"/>
                </a:solidFill>
                <a:effectLst/>
              </a:defRPr>
            </a:lvl1pPr>
          </a:lstStyle>
          <a:p>
            <a:r>
              <a:rPr lang="en-US" dirty="0"/>
              <a:t>Your Master Title</a:t>
            </a:r>
          </a:p>
        </p:txBody>
      </p:sp>
      <p:sp>
        <p:nvSpPr>
          <p:cNvPr id="3" name="Subtitle 2"/>
          <p:cNvSpPr>
            <a:spLocks noGrp="1"/>
          </p:cNvSpPr>
          <p:nvPr>
            <p:ph type="subTitle" idx="1"/>
          </p:nvPr>
        </p:nvSpPr>
        <p:spPr>
          <a:xfrm>
            <a:off x="2082800" y="5410200"/>
            <a:ext cx="4953000" cy="381000"/>
          </a:xfrm>
        </p:spPr>
        <p:txBody>
          <a:bodyPr>
            <a:normAutofit/>
          </a:bodyPr>
          <a:lstStyle>
            <a:lvl1pPr marL="0" indent="0" algn="ctr">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53074F12-AA26-4AC8-9962-C36BB8F32554}" type="datetimeFigureOut">
              <a:rPr lang="en-US" smtClean="0"/>
              <a:pPr/>
              <a:t>9/25/2020</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bg1"/>
                </a:solidFill>
              </a:defRPr>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53074F12-AA26-4AC8-9962-C36BB8F32554}" type="datetimeFigureOut">
              <a:rPr lang="en-US" smtClean="0"/>
              <a:pPr/>
              <a:t>9/25/2020</a:t>
            </a:fld>
            <a:endParaRPr lang="en-US"/>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53074F12-AA26-4AC8-9962-C36BB8F32554}" type="datetimeFigureOut">
              <a:rPr lang="en-US" smtClean="0"/>
              <a:pPr/>
              <a:t>9/25/2020</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solidFill>
                  <a:schemeClr val="bg1"/>
                </a:solidFill>
              </a:defRPr>
            </a:lvl1pPr>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53074F12-AA26-4AC8-9962-C36BB8F32554}" type="datetimeFigureOut">
              <a:rPr lang="en-US" smtClean="0"/>
              <a:pPr/>
              <a:t>9/25/2020</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48130"/>
            <a:ext cx="8229600" cy="1143000"/>
          </a:xfrm>
        </p:spPr>
        <p:txBody>
          <a:bodyPr>
            <a:normAutofit/>
          </a:bodyPr>
          <a:lstStyle>
            <a:lvl1pPr algn="l">
              <a:defRPr sz="360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48965" y="1443835"/>
            <a:ext cx="8229600" cy="5261765"/>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53074F12-AA26-4AC8-9962-C36BB8F32554}" type="datetimeFigureOut">
              <a:rPr lang="en-US" smtClean="0"/>
              <a:pPr/>
              <a:t>9/25/2020</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solidFill>
                  <a:schemeClr val="bg1"/>
                </a:solidFill>
              </a:defRPr>
            </a:lvl1pPr>
          </a:lstStyle>
          <a:p>
            <a:fld id="{53074F12-AA26-4AC8-9962-C36BB8F32554}" type="datetimeFigureOut">
              <a:rPr lang="en-US" smtClean="0"/>
              <a:pPr/>
              <a:t>9/25/2020</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B82CCC60-E8CD-4174-8B1A-7DF615B22EEF}" type="slidenum">
              <a:rPr lang="en-US" smtClean="0"/>
              <a:pPr/>
              <a:t>‹#›</a:t>
            </a:fld>
            <a:endParaRPr lang="en-US"/>
          </a:p>
        </p:txBody>
      </p:sp>
      <p:sp>
        <p:nvSpPr>
          <p:cNvPr id="7" name="Title 1"/>
          <p:cNvSpPr>
            <a:spLocks noGrp="1"/>
          </p:cNvSpPr>
          <p:nvPr>
            <p:ph type="title"/>
          </p:nvPr>
        </p:nvSpPr>
        <p:spPr>
          <a:xfrm>
            <a:off x="914400" y="148130"/>
            <a:ext cx="7772398" cy="1143000"/>
          </a:xfrm>
        </p:spPr>
        <p:txBody>
          <a:bodyPr>
            <a:normAutofit/>
          </a:bodyPr>
          <a:lstStyle>
            <a:lvl1pPr algn="l">
              <a:defRPr sz="3600">
                <a:solidFill>
                  <a:schemeClr val="bg1"/>
                </a:solidFill>
              </a:defRPr>
            </a:lvl1pPr>
          </a:lstStyle>
          <a:p>
            <a:r>
              <a:rPr lang="en-US"/>
              <a:t>Click to edit Master title style</a:t>
            </a:r>
            <a:endParaRPr lang="en-US" dirty="0"/>
          </a:p>
        </p:txBody>
      </p:sp>
      <p:sp>
        <p:nvSpPr>
          <p:cNvPr id="8" name="Content Placeholder 2"/>
          <p:cNvSpPr>
            <a:spLocks noGrp="1"/>
          </p:cNvSpPr>
          <p:nvPr>
            <p:ph idx="1"/>
          </p:nvPr>
        </p:nvSpPr>
        <p:spPr>
          <a:xfrm>
            <a:off x="914400" y="1443835"/>
            <a:ext cx="7764164" cy="5261765"/>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7300" y="4505325"/>
            <a:ext cx="6629400" cy="1133475"/>
          </a:xfrm>
        </p:spPr>
        <p:txBody>
          <a:bodyPr anchor="t"/>
          <a:lstStyle>
            <a:lvl1pPr algn="l">
              <a:defRPr sz="3600" b="1" cap="all">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1257300" y="4051300"/>
            <a:ext cx="6629400" cy="444500"/>
          </a:xfrm>
        </p:spPr>
        <p:txBody>
          <a:bodyPr anchor="b">
            <a:normAutofit/>
          </a:bodyPr>
          <a:lstStyle>
            <a:lvl1pPr marL="0" indent="0">
              <a:buNone/>
              <a:defRPr sz="18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53074F12-AA26-4AC8-9962-C36BB8F32554}" type="datetimeFigureOut">
              <a:rPr lang="en-US" smtClean="0"/>
              <a:pPr/>
              <a:t>9/25/2020</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solidFill>
                  <a:schemeClr val="bg1"/>
                </a:solidFill>
              </a:defRPr>
            </a:lvl1pPr>
          </a:lstStyle>
          <a:p>
            <a:fld id="{53074F12-AA26-4AC8-9962-C36BB8F32554}" type="datetimeFigureOut">
              <a:rPr lang="en-US" smtClean="0"/>
              <a:pPr/>
              <a:t>9/25/2020</a:t>
            </a:fld>
            <a:endParaRPr lang="en-US"/>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48130"/>
            <a:ext cx="8229600" cy="1143000"/>
          </a:xfrm>
        </p:spPr>
        <p:txBody>
          <a:bodyPr>
            <a:normAutofit/>
          </a:bodyPr>
          <a:lstStyle>
            <a:lvl1pPr algn="l">
              <a:defRPr sz="36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1591355"/>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221217"/>
            <a:ext cx="4040188" cy="3798583"/>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91355"/>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221217"/>
            <a:ext cx="4041775" cy="3798583"/>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solidFill>
                  <a:schemeClr val="bg1"/>
                </a:solidFill>
              </a:defRPr>
            </a:lvl1pPr>
          </a:lstStyle>
          <a:p>
            <a:fld id="{53074F12-AA26-4AC8-9962-C36BB8F32554}" type="datetimeFigureOut">
              <a:rPr lang="en-US" smtClean="0"/>
              <a:pPr/>
              <a:t>9/25/2020</a:t>
            </a:fld>
            <a:endParaRPr lang="en-US"/>
          </a:p>
        </p:txBody>
      </p:sp>
      <p:sp>
        <p:nvSpPr>
          <p:cNvPr id="8" name="Footer Placeholder 7"/>
          <p:cNvSpPr>
            <a:spLocks noGrp="1"/>
          </p:cNvSpPr>
          <p:nvPr>
            <p:ph type="ftr" sz="quarter" idx="11"/>
          </p:nvPr>
        </p:nvSpPr>
        <p:spPr/>
        <p:txBody>
          <a:bodyPr/>
          <a:lstStyle>
            <a:lvl1pPr>
              <a:defRPr>
                <a:solidFill>
                  <a:schemeClr val="bg1"/>
                </a:solidFill>
              </a:defRPr>
            </a:lvl1pPr>
          </a:lstStyle>
          <a:p>
            <a:endParaRPr lang="en-US"/>
          </a:p>
        </p:txBody>
      </p:sp>
      <p:sp>
        <p:nvSpPr>
          <p:cNvPr id="9" name="Slide Number Placeholder 8"/>
          <p:cNvSpPr>
            <a:spLocks noGrp="1"/>
          </p:cNvSpPr>
          <p:nvPr>
            <p:ph type="sldNum" sz="quarter" idx="12"/>
          </p:nvPr>
        </p:nvSpPr>
        <p:spPr/>
        <p:txBody>
          <a:bodyPr/>
          <a:lstStyle>
            <a:lvl1pPr>
              <a:defRPr>
                <a:solidFill>
                  <a:schemeClr val="bg1"/>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Date Placeholder 2"/>
          <p:cNvSpPr>
            <a:spLocks noGrp="1"/>
          </p:cNvSpPr>
          <p:nvPr>
            <p:ph type="dt" sz="half" idx="10"/>
          </p:nvPr>
        </p:nvSpPr>
        <p:spPr/>
        <p:txBody>
          <a:bodyPr/>
          <a:lstStyle>
            <a:lvl1pPr>
              <a:defRPr>
                <a:solidFill>
                  <a:schemeClr val="bg1"/>
                </a:solidFill>
              </a:defRPr>
            </a:lvl1pPr>
          </a:lstStyle>
          <a:p>
            <a:fld id="{53074F12-AA26-4AC8-9962-C36BB8F32554}" type="datetimeFigureOut">
              <a:rPr lang="en-US" smtClean="0"/>
              <a:pPr/>
              <a:t>9/25/2020</a:t>
            </a:fld>
            <a:endParaRPr lang="en-US"/>
          </a:p>
        </p:txBody>
      </p:sp>
      <p:sp>
        <p:nvSpPr>
          <p:cNvPr id="4" name="Footer Placeholder 3"/>
          <p:cNvSpPr>
            <a:spLocks noGrp="1"/>
          </p:cNvSpPr>
          <p:nvPr>
            <p:ph type="ftr" sz="quarter" idx="11"/>
          </p:nvPr>
        </p:nvSpPr>
        <p:spPr/>
        <p:txBody>
          <a:bodyPr/>
          <a:lstStyle>
            <a:lvl1pPr>
              <a:defRPr>
                <a:solidFill>
                  <a:schemeClr val="bg1"/>
                </a:solidFill>
              </a:defRPr>
            </a:lvl1pPr>
          </a:lstStyle>
          <a:p>
            <a:endParaRPr lang="en-US"/>
          </a:p>
        </p:txBody>
      </p:sp>
      <p:sp>
        <p:nvSpPr>
          <p:cNvPr id="5" name="Slide Number Placeholder 4"/>
          <p:cNvSpPr>
            <a:spLocks noGrp="1"/>
          </p:cNvSpPr>
          <p:nvPr>
            <p:ph type="sldNum" sz="quarter" idx="12"/>
          </p:nvPr>
        </p:nvSpPr>
        <p:spPr/>
        <p:txBody>
          <a:bodyPr/>
          <a:lstStyle>
            <a:lvl1pPr>
              <a:defRPr>
                <a:solidFill>
                  <a:schemeClr val="bg1"/>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bg1"/>
                </a:solidFill>
              </a:defRPr>
            </a:lvl1pPr>
          </a:lstStyle>
          <a:p>
            <a:fld id="{53074F12-AA26-4AC8-9962-C36BB8F32554}" type="datetimeFigureOut">
              <a:rPr lang="en-US" smtClean="0"/>
              <a:pPr/>
              <a:t>9/25/2020</a:t>
            </a:fld>
            <a:endParaRPr lang="en-US"/>
          </a:p>
        </p:txBody>
      </p:sp>
      <p:sp>
        <p:nvSpPr>
          <p:cNvPr id="3" name="Footer Placeholder 2"/>
          <p:cNvSpPr>
            <a:spLocks noGrp="1"/>
          </p:cNvSpPr>
          <p:nvPr>
            <p:ph type="ftr" sz="quarter" idx="11"/>
          </p:nvPr>
        </p:nvSpPr>
        <p:spPr/>
        <p:txBody>
          <a:bodyPr/>
          <a:lstStyle>
            <a:lvl1pPr>
              <a:defRPr>
                <a:solidFill>
                  <a:schemeClr val="bg1"/>
                </a:solidFill>
              </a:defRPr>
            </a:lvl1pPr>
          </a:lstStyle>
          <a:p>
            <a:endParaRPr lang="en-US"/>
          </a:p>
        </p:txBody>
      </p:sp>
      <p:sp>
        <p:nvSpPr>
          <p:cNvPr id="4" name="Slide Number Placeholder 3"/>
          <p:cNvSpPr>
            <a:spLocks noGrp="1"/>
          </p:cNvSpPr>
          <p:nvPr>
            <p:ph type="sldNum" sz="quarter" idx="12"/>
          </p:nvPr>
        </p:nvSpPr>
        <p:spPr/>
        <p:txBody>
          <a:bodyPr/>
          <a:lstStyle>
            <a:lvl1pPr>
              <a:defRPr>
                <a:solidFill>
                  <a:schemeClr val="bg1"/>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solidFill>
                  <a:schemeClr val="bg1"/>
                </a:solidFill>
              </a:defRPr>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53074F12-AA26-4AC8-9962-C36BB8F32554}" type="datetimeFigureOut">
              <a:rPr lang="en-US" smtClean="0"/>
              <a:pPr/>
              <a:t>9/25/2020</a:t>
            </a:fld>
            <a:endParaRPr lang="en-US"/>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bg1"/>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bg1"/>
                </a:solidFill>
              </a:defRPr>
            </a:lvl1pPr>
          </a:lstStyle>
          <a:p>
            <a:fld id="{53074F12-AA26-4AC8-9962-C36BB8F32554}" type="datetimeFigureOut">
              <a:rPr lang="en-US" smtClean="0"/>
              <a:pPr/>
              <a:t>9/25/2020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b="1" kern="1200">
          <a:solidFill>
            <a:schemeClr val="bg1"/>
          </a:solidFill>
          <a:effectLst>
            <a:outerShdw blurRad="38100" dist="38100" dir="2700000" algn="tl">
              <a:srgbClr val="000000">
                <a:alpha val="43137"/>
              </a:srgbClr>
            </a:outerShdw>
          </a:effectLst>
          <a:latin typeface="Microsoft New Tai Lue" pitchFamily="34" charset="0"/>
          <a:ea typeface="Microsoft Himalaya" pitchFamily="2" charset="0"/>
          <a:cs typeface="Microsoft New Tai Lue" pitchFamily="34" charset="0"/>
        </a:defRPr>
      </a:lvl1pPr>
    </p:titleStyle>
    <p:bodyStyle>
      <a:lvl1pPr marL="342900" indent="-342900" algn="l" defTabSz="914400" rtl="0" eaLnBrk="1" latinLnBrk="0" hangingPunct="1">
        <a:spcBef>
          <a:spcPct val="20000"/>
        </a:spcBef>
        <a:buFont typeface="Arial" pitchFamily="34" charset="0"/>
        <a:buChar char="•"/>
        <a:defRPr sz="2800" kern="1200">
          <a:solidFill>
            <a:schemeClr val="bg1"/>
          </a:solidFill>
          <a:latin typeface="Microsoft New Tai Lue" pitchFamily="34" charset="0"/>
          <a:ea typeface="+mn-ea"/>
          <a:cs typeface="Microsoft New Tai Lue" pitchFamily="34" charset="0"/>
        </a:defRPr>
      </a:lvl1pPr>
      <a:lvl2pPr marL="742950" indent="-285750" algn="l" defTabSz="914400" rtl="0" eaLnBrk="1" latinLnBrk="0" hangingPunct="1">
        <a:spcBef>
          <a:spcPct val="20000"/>
        </a:spcBef>
        <a:buFont typeface="Arial" pitchFamily="34" charset="0"/>
        <a:buChar char="–"/>
        <a:defRPr sz="2400" kern="1200">
          <a:solidFill>
            <a:schemeClr val="bg1"/>
          </a:solidFill>
          <a:latin typeface="Microsoft New Tai Lue" pitchFamily="34" charset="0"/>
          <a:ea typeface="+mn-ea"/>
          <a:cs typeface="Microsoft New Tai Lue" pitchFamily="34" charset="0"/>
        </a:defRPr>
      </a:lvl2pPr>
      <a:lvl3pPr marL="1143000" indent="-228600" algn="l" defTabSz="914400" rtl="0" eaLnBrk="1" latinLnBrk="0" hangingPunct="1">
        <a:spcBef>
          <a:spcPct val="20000"/>
        </a:spcBef>
        <a:buFont typeface="Arial" pitchFamily="34" charset="0"/>
        <a:buChar char="•"/>
        <a:defRPr sz="2000" kern="1200">
          <a:solidFill>
            <a:schemeClr val="bg1"/>
          </a:solidFill>
          <a:latin typeface="Microsoft New Tai Lue" pitchFamily="34" charset="0"/>
          <a:ea typeface="+mn-ea"/>
          <a:cs typeface="Microsoft New Tai Lue" pitchFamily="34" charset="0"/>
        </a:defRPr>
      </a:lvl3pPr>
      <a:lvl4pPr marL="1600200" indent="-228600" algn="l" defTabSz="914400" rtl="0" eaLnBrk="1" latinLnBrk="0" hangingPunct="1">
        <a:spcBef>
          <a:spcPct val="20000"/>
        </a:spcBef>
        <a:buFont typeface="Arial" pitchFamily="34" charset="0"/>
        <a:buChar char="–"/>
        <a:defRPr sz="1800" kern="1200">
          <a:solidFill>
            <a:schemeClr val="bg1"/>
          </a:solidFill>
          <a:latin typeface="Microsoft New Tai Lue" pitchFamily="34" charset="0"/>
          <a:ea typeface="+mn-ea"/>
          <a:cs typeface="Microsoft New Tai Lue" pitchFamily="34" charset="0"/>
        </a:defRPr>
      </a:lvl4pPr>
      <a:lvl5pPr marL="2057400" indent="-228600" algn="l" defTabSz="914400" rtl="0" eaLnBrk="1" latinLnBrk="0" hangingPunct="1">
        <a:spcBef>
          <a:spcPct val="20000"/>
        </a:spcBef>
        <a:buFont typeface="Arial" pitchFamily="34" charset="0"/>
        <a:buChar char="»"/>
        <a:defRPr sz="1800" kern="1200">
          <a:solidFill>
            <a:schemeClr val="bg1"/>
          </a:solidFill>
          <a:latin typeface="Microsoft New Tai Lue" pitchFamily="34" charset="0"/>
          <a:ea typeface="+mn-ea"/>
          <a:cs typeface="Microsoft New Tai Lue"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5762" y="152400"/>
            <a:ext cx="7086600" cy="3048000"/>
          </a:xfrm>
        </p:spPr>
        <p:txBody>
          <a:bodyPr/>
          <a:lstStyle/>
          <a:p>
            <a:r>
              <a:rPr lang="en-US" sz="6000" dirty="0"/>
              <a:t>LETTER WRITING</a:t>
            </a:r>
            <a:br>
              <a:rPr lang="en-US" sz="6000" dirty="0"/>
            </a:br>
            <a:r>
              <a:rPr lang="en-US" dirty="0">
                <a:solidFill>
                  <a:srgbClr val="FFFF00"/>
                </a:solidFill>
              </a:rPr>
              <a:t>Complaint Letters</a:t>
            </a:r>
            <a:br>
              <a:rPr lang="en-US" dirty="0"/>
            </a:br>
            <a:r>
              <a:rPr lang="en-US" dirty="0">
                <a:solidFill>
                  <a:srgbClr val="00B0F0"/>
                </a:solidFill>
              </a:rPr>
              <a:t>(Module – 2 of 2)</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rot="2677509">
            <a:off x="7036442" y="1104338"/>
            <a:ext cx="2573412" cy="178108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Wengchucon\Desktop\ppttemplat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70838" y="6606381"/>
            <a:ext cx="1173162" cy="19843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0" y="6019799"/>
            <a:ext cx="2286000" cy="785019"/>
          </a:xfrm>
          <a:prstGeom prst="rect">
            <a:avLst/>
          </a:prstGeom>
          <a:solidFill>
            <a:srgbClr val="4D4D4D"/>
          </a:soli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txBody>
          <a:bodyPr wrap="square" rtlCol="0">
            <a:spAutoFit/>
          </a:bodyPr>
          <a:lstStyle/>
          <a:p>
            <a:endParaRPr lang="en-IN" dirty="0"/>
          </a:p>
        </p:txBody>
      </p:sp>
      <p:sp>
        <p:nvSpPr>
          <p:cNvPr id="10" name="TextBox 1">
            <a:extLst>
              <a:ext uri="{FF2B5EF4-FFF2-40B4-BE49-F238E27FC236}">
                <a16:creationId xmlns:a16="http://schemas.microsoft.com/office/drawing/2014/main" id="{71020D56-4322-49F2-BBE3-7DEA88E67773}"/>
              </a:ext>
            </a:extLst>
          </p:cNvPr>
          <p:cNvSpPr txBox="1">
            <a:spLocks noChangeArrowheads="1"/>
          </p:cNvSpPr>
          <p:nvPr/>
        </p:nvSpPr>
        <p:spPr bwMode="auto">
          <a:xfrm>
            <a:off x="4057939" y="6094698"/>
            <a:ext cx="5086062" cy="708025"/>
          </a:xfrm>
          <a:prstGeom prst="rect">
            <a:avLst/>
          </a:prstGeom>
          <a:solidFill>
            <a:srgbClr val="FF00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IN" altLang="en-US" sz="4000" b="1">
                <a:solidFill>
                  <a:schemeClr val="bg1"/>
                </a:solidFill>
              </a:rPr>
              <a:t>AECS - ANUPURAM</a:t>
            </a:r>
            <a:endParaRPr lang="en-IN" altLang="en-US" sz="1800" b="1">
              <a:solidFill>
                <a:schemeClr val="bg1"/>
              </a:solidFill>
            </a:endParaRPr>
          </a:p>
        </p:txBody>
      </p:sp>
      <p:pic>
        <p:nvPicPr>
          <p:cNvPr id="12" name="Picture 2">
            <a:extLst>
              <a:ext uri="{FF2B5EF4-FFF2-40B4-BE49-F238E27FC236}">
                <a16:creationId xmlns:a16="http://schemas.microsoft.com/office/drawing/2014/main" id="{5922D428-08A1-41FE-80FA-A1962E15B18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57940" y="4283360"/>
            <a:ext cx="4985710" cy="174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4">
            <a:extLst>
              <a:ext uri="{FF2B5EF4-FFF2-40B4-BE49-F238E27FC236}">
                <a16:creationId xmlns:a16="http://schemas.microsoft.com/office/drawing/2014/main" id="{EB4A81DD-FD5E-4A58-B84D-F8732D79F8E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06486" y="4283360"/>
            <a:ext cx="1755319" cy="250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965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48130"/>
            <a:ext cx="6781800" cy="537670"/>
          </a:xfrm>
        </p:spPr>
        <p:txBody>
          <a:bodyPr>
            <a:noAutofit/>
          </a:bodyPr>
          <a:lstStyle/>
          <a:p>
            <a:pPr algn="ctr"/>
            <a:r>
              <a:rPr lang="en-IN" u="sng" dirty="0">
                <a:effectLst/>
              </a:rPr>
              <a:t>Sample letter of complaint 3</a:t>
            </a:r>
            <a:endParaRPr lang="en-IN" u="sng" dirty="0"/>
          </a:p>
        </p:txBody>
      </p:sp>
      <p:sp>
        <p:nvSpPr>
          <p:cNvPr id="3" name="Content Placeholder 2"/>
          <p:cNvSpPr>
            <a:spLocks noGrp="1"/>
          </p:cNvSpPr>
          <p:nvPr>
            <p:ph idx="1"/>
          </p:nvPr>
        </p:nvSpPr>
        <p:spPr>
          <a:xfrm>
            <a:off x="1143000" y="990600"/>
            <a:ext cx="7764164" cy="5943600"/>
          </a:xfrm>
        </p:spPr>
        <p:txBody>
          <a:bodyPr/>
          <a:lstStyle/>
          <a:p>
            <a:pPr algn="just"/>
            <a:r>
              <a:rPr lang="en-IN" dirty="0"/>
              <a:t>You are </a:t>
            </a:r>
            <a:r>
              <a:rPr lang="en-IN" dirty="0" err="1"/>
              <a:t>Shekhar</a:t>
            </a:r>
            <a:r>
              <a:rPr lang="en-IN" dirty="0"/>
              <a:t>/</a:t>
            </a:r>
            <a:r>
              <a:rPr lang="en-IN" dirty="0" err="1"/>
              <a:t>Shweta</a:t>
            </a:r>
            <a:r>
              <a:rPr lang="en-IN" dirty="0"/>
              <a:t> of 4, </a:t>
            </a:r>
            <a:r>
              <a:rPr lang="en-IN" dirty="0" err="1"/>
              <a:t>Balaji</a:t>
            </a:r>
            <a:r>
              <a:rPr lang="en-IN" dirty="0"/>
              <a:t> Road Kurnool, You bought LED lights (2 wall lights, 4 mirror lights and a panel light) from Indigo Lights a month ago. Many of the lights got fused within a month though the guarantee period is a year. Write a letter of complaint in 120-150 words to the Manager, Indigo Lights, Kurnool about your grievance asking him to do the needful immediately. </a:t>
            </a:r>
          </a:p>
          <a:p>
            <a:pPr marL="0" indent="0">
              <a:buNone/>
            </a:pPr>
            <a:r>
              <a:rPr lang="en-IN"/>
              <a:t>   </a:t>
            </a:r>
            <a:br>
              <a:rPr lang="en-IN" dirty="0"/>
            </a:br>
            <a:endParaRPr lang="en-IN" dirty="0"/>
          </a:p>
        </p:txBody>
      </p:sp>
      <p:grpSp>
        <p:nvGrpSpPr>
          <p:cNvPr id="31" name="Google Shape;1026;p37"/>
          <p:cNvGrpSpPr/>
          <p:nvPr/>
        </p:nvGrpSpPr>
        <p:grpSpPr>
          <a:xfrm flipH="1">
            <a:off x="7162800" y="4648200"/>
            <a:ext cx="1717219" cy="1563602"/>
            <a:chOff x="5930700" y="247325"/>
            <a:chExt cx="1451825" cy="1321950"/>
          </a:xfrm>
        </p:grpSpPr>
        <p:sp>
          <p:nvSpPr>
            <p:cNvPr id="32" name="Google Shape;1027;p37"/>
            <p:cNvSpPr/>
            <p:nvPr/>
          </p:nvSpPr>
          <p:spPr>
            <a:xfrm>
              <a:off x="5930700" y="247325"/>
              <a:ext cx="1155875" cy="1152650"/>
            </a:xfrm>
            <a:custGeom>
              <a:avLst/>
              <a:gdLst/>
              <a:ahLst/>
              <a:cxnLst/>
              <a:rect l="l" t="t" r="r" b="b"/>
              <a:pathLst>
                <a:path w="46235" h="46106" extrusionOk="0">
                  <a:moveTo>
                    <a:pt x="23448" y="0"/>
                  </a:moveTo>
                  <a:lnTo>
                    <a:pt x="22863" y="25"/>
                  </a:lnTo>
                  <a:lnTo>
                    <a:pt x="21819" y="331"/>
                  </a:lnTo>
                  <a:lnTo>
                    <a:pt x="20903" y="917"/>
                  </a:lnTo>
                  <a:lnTo>
                    <a:pt x="20190" y="1706"/>
                  </a:lnTo>
                  <a:lnTo>
                    <a:pt x="19935" y="2189"/>
                  </a:lnTo>
                  <a:lnTo>
                    <a:pt x="19553" y="1808"/>
                  </a:lnTo>
                  <a:lnTo>
                    <a:pt x="18637" y="1247"/>
                  </a:lnTo>
                  <a:lnTo>
                    <a:pt x="17593" y="967"/>
                  </a:lnTo>
                  <a:lnTo>
                    <a:pt x="16498" y="993"/>
                  </a:lnTo>
                  <a:lnTo>
                    <a:pt x="15964" y="1146"/>
                  </a:lnTo>
                  <a:lnTo>
                    <a:pt x="15429" y="1349"/>
                  </a:lnTo>
                  <a:lnTo>
                    <a:pt x="14512" y="1960"/>
                  </a:lnTo>
                  <a:lnTo>
                    <a:pt x="13850" y="2800"/>
                  </a:lnTo>
                  <a:lnTo>
                    <a:pt x="13418" y="3793"/>
                  </a:lnTo>
                  <a:lnTo>
                    <a:pt x="13341" y="4328"/>
                  </a:lnTo>
                  <a:lnTo>
                    <a:pt x="12858" y="4099"/>
                  </a:lnTo>
                  <a:lnTo>
                    <a:pt x="11814" y="3870"/>
                  </a:lnTo>
                  <a:lnTo>
                    <a:pt x="10719" y="3946"/>
                  </a:lnTo>
                  <a:lnTo>
                    <a:pt x="9701" y="4328"/>
                  </a:lnTo>
                  <a:lnTo>
                    <a:pt x="9217" y="4634"/>
                  </a:lnTo>
                  <a:lnTo>
                    <a:pt x="8784" y="5015"/>
                  </a:lnTo>
                  <a:lnTo>
                    <a:pt x="8122" y="5906"/>
                  </a:lnTo>
                  <a:lnTo>
                    <a:pt x="7766" y="6899"/>
                  </a:lnTo>
                  <a:lnTo>
                    <a:pt x="7689" y="7969"/>
                  </a:lnTo>
                  <a:lnTo>
                    <a:pt x="7791" y="8503"/>
                  </a:lnTo>
                  <a:lnTo>
                    <a:pt x="7257" y="8452"/>
                  </a:lnTo>
                  <a:lnTo>
                    <a:pt x="6187" y="8580"/>
                  </a:lnTo>
                  <a:lnTo>
                    <a:pt x="5194" y="8987"/>
                  </a:lnTo>
                  <a:lnTo>
                    <a:pt x="4329" y="9674"/>
                  </a:lnTo>
                  <a:lnTo>
                    <a:pt x="3998" y="10133"/>
                  </a:lnTo>
                  <a:lnTo>
                    <a:pt x="3692" y="10616"/>
                  </a:lnTo>
                  <a:lnTo>
                    <a:pt x="3361" y="11660"/>
                  </a:lnTo>
                  <a:lnTo>
                    <a:pt x="3336" y="12729"/>
                  </a:lnTo>
                  <a:lnTo>
                    <a:pt x="3616" y="13773"/>
                  </a:lnTo>
                  <a:lnTo>
                    <a:pt x="3871" y="14257"/>
                  </a:lnTo>
                  <a:lnTo>
                    <a:pt x="3336" y="14359"/>
                  </a:lnTo>
                  <a:lnTo>
                    <a:pt x="2369" y="14817"/>
                  </a:lnTo>
                  <a:lnTo>
                    <a:pt x="1554" y="15530"/>
                  </a:lnTo>
                  <a:lnTo>
                    <a:pt x="968" y="16472"/>
                  </a:lnTo>
                  <a:lnTo>
                    <a:pt x="790" y="17006"/>
                  </a:lnTo>
                  <a:lnTo>
                    <a:pt x="663" y="17567"/>
                  </a:lnTo>
                  <a:lnTo>
                    <a:pt x="688" y="18661"/>
                  </a:lnTo>
                  <a:lnTo>
                    <a:pt x="1019" y="19705"/>
                  </a:lnTo>
                  <a:lnTo>
                    <a:pt x="1630" y="20596"/>
                  </a:lnTo>
                  <a:lnTo>
                    <a:pt x="2038" y="20953"/>
                  </a:lnTo>
                  <a:lnTo>
                    <a:pt x="1554" y="21233"/>
                  </a:lnTo>
                  <a:lnTo>
                    <a:pt x="790" y="21971"/>
                  </a:lnTo>
                  <a:lnTo>
                    <a:pt x="255" y="22913"/>
                  </a:lnTo>
                  <a:lnTo>
                    <a:pt x="1" y="23982"/>
                  </a:lnTo>
                  <a:lnTo>
                    <a:pt x="1" y="24568"/>
                  </a:lnTo>
                  <a:lnTo>
                    <a:pt x="26" y="24771"/>
                  </a:lnTo>
                  <a:lnTo>
                    <a:pt x="52" y="24975"/>
                  </a:lnTo>
                  <a:lnTo>
                    <a:pt x="52" y="25153"/>
                  </a:lnTo>
                  <a:lnTo>
                    <a:pt x="77" y="25357"/>
                  </a:lnTo>
                  <a:lnTo>
                    <a:pt x="154" y="25943"/>
                  </a:lnTo>
                  <a:lnTo>
                    <a:pt x="561" y="26961"/>
                  </a:lnTo>
                  <a:lnTo>
                    <a:pt x="1248" y="27801"/>
                  </a:lnTo>
                  <a:lnTo>
                    <a:pt x="2114" y="28412"/>
                  </a:lnTo>
                  <a:lnTo>
                    <a:pt x="2623" y="28616"/>
                  </a:lnTo>
                  <a:lnTo>
                    <a:pt x="2292" y="29048"/>
                  </a:lnTo>
                  <a:lnTo>
                    <a:pt x="1834" y="30016"/>
                  </a:lnTo>
                  <a:lnTo>
                    <a:pt x="1656" y="31085"/>
                  </a:lnTo>
                  <a:lnTo>
                    <a:pt x="1808" y="32180"/>
                  </a:lnTo>
                  <a:lnTo>
                    <a:pt x="2012" y="32715"/>
                  </a:lnTo>
                  <a:lnTo>
                    <a:pt x="2267" y="33224"/>
                  </a:lnTo>
                  <a:lnTo>
                    <a:pt x="3005" y="34038"/>
                  </a:lnTo>
                  <a:lnTo>
                    <a:pt x="3922" y="34624"/>
                  </a:lnTo>
                  <a:lnTo>
                    <a:pt x="4940" y="34929"/>
                  </a:lnTo>
                  <a:lnTo>
                    <a:pt x="5475" y="34955"/>
                  </a:lnTo>
                  <a:lnTo>
                    <a:pt x="5296" y="35464"/>
                  </a:lnTo>
                  <a:lnTo>
                    <a:pt x="5194" y="36533"/>
                  </a:lnTo>
                  <a:lnTo>
                    <a:pt x="5373" y="37577"/>
                  </a:lnTo>
                  <a:lnTo>
                    <a:pt x="5856" y="38570"/>
                  </a:lnTo>
                  <a:lnTo>
                    <a:pt x="6238" y="39003"/>
                  </a:lnTo>
                  <a:lnTo>
                    <a:pt x="6646" y="39410"/>
                  </a:lnTo>
                  <a:lnTo>
                    <a:pt x="7588" y="39945"/>
                  </a:lnTo>
                  <a:lnTo>
                    <a:pt x="8631" y="40199"/>
                  </a:lnTo>
                  <a:lnTo>
                    <a:pt x="9701" y="40174"/>
                  </a:lnTo>
                  <a:lnTo>
                    <a:pt x="10235" y="40021"/>
                  </a:lnTo>
                  <a:lnTo>
                    <a:pt x="10235" y="40556"/>
                  </a:lnTo>
                  <a:lnTo>
                    <a:pt x="10464" y="41600"/>
                  </a:lnTo>
                  <a:lnTo>
                    <a:pt x="10974" y="42542"/>
                  </a:lnTo>
                  <a:lnTo>
                    <a:pt x="11763" y="43331"/>
                  </a:lnTo>
                  <a:lnTo>
                    <a:pt x="12247" y="43611"/>
                  </a:lnTo>
                  <a:lnTo>
                    <a:pt x="12756" y="43865"/>
                  </a:lnTo>
                  <a:lnTo>
                    <a:pt x="13850" y="44069"/>
                  </a:lnTo>
                  <a:lnTo>
                    <a:pt x="14920" y="43967"/>
                  </a:lnTo>
                  <a:lnTo>
                    <a:pt x="15913" y="43585"/>
                  </a:lnTo>
                  <a:lnTo>
                    <a:pt x="16371" y="43280"/>
                  </a:lnTo>
                  <a:lnTo>
                    <a:pt x="16524" y="43789"/>
                  </a:lnTo>
                  <a:lnTo>
                    <a:pt x="17084" y="44706"/>
                  </a:lnTo>
                  <a:lnTo>
                    <a:pt x="17898" y="45444"/>
                  </a:lnTo>
                  <a:lnTo>
                    <a:pt x="18891" y="45928"/>
                  </a:lnTo>
                  <a:lnTo>
                    <a:pt x="19451" y="46055"/>
                  </a:lnTo>
                  <a:lnTo>
                    <a:pt x="20012" y="46106"/>
                  </a:lnTo>
                  <a:lnTo>
                    <a:pt x="21106" y="45953"/>
                  </a:lnTo>
                  <a:lnTo>
                    <a:pt x="22074" y="45520"/>
                  </a:lnTo>
                  <a:lnTo>
                    <a:pt x="22914" y="44833"/>
                  </a:lnTo>
                  <a:lnTo>
                    <a:pt x="23219" y="44400"/>
                  </a:lnTo>
                  <a:lnTo>
                    <a:pt x="23525" y="44782"/>
                  </a:lnTo>
                  <a:lnTo>
                    <a:pt x="24263" y="45418"/>
                  </a:lnTo>
                  <a:lnTo>
                    <a:pt x="25129" y="45851"/>
                  </a:lnTo>
                  <a:lnTo>
                    <a:pt x="26096" y="46055"/>
                  </a:lnTo>
                  <a:lnTo>
                    <a:pt x="26605" y="46055"/>
                  </a:lnTo>
                  <a:lnTo>
                    <a:pt x="26809" y="46029"/>
                  </a:lnTo>
                  <a:lnTo>
                    <a:pt x="27013" y="46004"/>
                  </a:lnTo>
                  <a:lnTo>
                    <a:pt x="27573" y="45877"/>
                  </a:lnTo>
                  <a:lnTo>
                    <a:pt x="28566" y="45393"/>
                  </a:lnTo>
                  <a:lnTo>
                    <a:pt x="29355" y="44655"/>
                  </a:lnTo>
                  <a:lnTo>
                    <a:pt x="29915" y="43738"/>
                  </a:lnTo>
                  <a:lnTo>
                    <a:pt x="30068" y="43229"/>
                  </a:lnTo>
                  <a:lnTo>
                    <a:pt x="30526" y="43535"/>
                  </a:lnTo>
                  <a:lnTo>
                    <a:pt x="31519" y="43916"/>
                  </a:lnTo>
                  <a:lnTo>
                    <a:pt x="32588" y="43993"/>
                  </a:lnTo>
                  <a:lnTo>
                    <a:pt x="33683" y="43789"/>
                  </a:lnTo>
                  <a:lnTo>
                    <a:pt x="34192" y="43535"/>
                  </a:lnTo>
                  <a:lnTo>
                    <a:pt x="34676" y="43229"/>
                  </a:lnTo>
                  <a:lnTo>
                    <a:pt x="35465" y="42440"/>
                  </a:lnTo>
                  <a:lnTo>
                    <a:pt x="35974" y="41498"/>
                  </a:lnTo>
                  <a:lnTo>
                    <a:pt x="36203" y="40454"/>
                  </a:lnTo>
                  <a:lnTo>
                    <a:pt x="36178" y="39919"/>
                  </a:lnTo>
                  <a:lnTo>
                    <a:pt x="36713" y="40047"/>
                  </a:lnTo>
                  <a:lnTo>
                    <a:pt x="37782" y="40098"/>
                  </a:lnTo>
                  <a:lnTo>
                    <a:pt x="38826" y="39818"/>
                  </a:lnTo>
                  <a:lnTo>
                    <a:pt x="39768" y="39257"/>
                  </a:lnTo>
                  <a:lnTo>
                    <a:pt x="40175" y="38876"/>
                  </a:lnTo>
                  <a:lnTo>
                    <a:pt x="40531" y="38417"/>
                  </a:lnTo>
                  <a:lnTo>
                    <a:pt x="41015" y="37450"/>
                  </a:lnTo>
                  <a:lnTo>
                    <a:pt x="41193" y="36381"/>
                  </a:lnTo>
                  <a:lnTo>
                    <a:pt x="41066" y="35311"/>
                  </a:lnTo>
                  <a:lnTo>
                    <a:pt x="40888" y="34802"/>
                  </a:lnTo>
                  <a:lnTo>
                    <a:pt x="41422" y="34777"/>
                  </a:lnTo>
                  <a:lnTo>
                    <a:pt x="42466" y="34471"/>
                  </a:lnTo>
                  <a:lnTo>
                    <a:pt x="43357" y="33886"/>
                  </a:lnTo>
                  <a:lnTo>
                    <a:pt x="44070" y="33046"/>
                  </a:lnTo>
                  <a:lnTo>
                    <a:pt x="44325" y="32536"/>
                  </a:lnTo>
                  <a:lnTo>
                    <a:pt x="44528" y="32002"/>
                  </a:lnTo>
                  <a:lnTo>
                    <a:pt x="44681" y="30907"/>
                  </a:lnTo>
                  <a:lnTo>
                    <a:pt x="44503" y="29838"/>
                  </a:lnTo>
                  <a:lnTo>
                    <a:pt x="44045" y="28870"/>
                  </a:lnTo>
                  <a:lnTo>
                    <a:pt x="43688" y="28437"/>
                  </a:lnTo>
                  <a:lnTo>
                    <a:pt x="44197" y="28234"/>
                  </a:lnTo>
                  <a:lnTo>
                    <a:pt x="45063" y="27623"/>
                  </a:lnTo>
                  <a:lnTo>
                    <a:pt x="45725" y="26757"/>
                  </a:lnTo>
                  <a:lnTo>
                    <a:pt x="46132" y="25739"/>
                  </a:lnTo>
                  <a:lnTo>
                    <a:pt x="46209" y="25179"/>
                  </a:lnTo>
                  <a:lnTo>
                    <a:pt x="46234" y="24593"/>
                  </a:lnTo>
                  <a:lnTo>
                    <a:pt x="46005" y="23524"/>
                  </a:lnTo>
                  <a:lnTo>
                    <a:pt x="45496" y="22582"/>
                  </a:lnTo>
                  <a:lnTo>
                    <a:pt x="44758" y="21818"/>
                  </a:lnTo>
                  <a:lnTo>
                    <a:pt x="44299" y="21538"/>
                  </a:lnTo>
                  <a:lnTo>
                    <a:pt x="44707" y="21182"/>
                  </a:lnTo>
                  <a:lnTo>
                    <a:pt x="45318" y="20291"/>
                  </a:lnTo>
                  <a:lnTo>
                    <a:pt x="45674" y="19272"/>
                  </a:lnTo>
                  <a:lnTo>
                    <a:pt x="45750" y="18178"/>
                  </a:lnTo>
                  <a:lnTo>
                    <a:pt x="45623" y="17617"/>
                  </a:lnTo>
                  <a:lnTo>
                    <a:pt x="45470" y="17083"/>
                  </a:lnTo>
                  <a:lnTo>
                    <a:pt x="44910" y="16115"/>
                  </a:lnTo>
                  <a:lnTo>
                    <a:pt x="44121" y="15403"/>
                  </a:lnTo>
                  <a:lnTo>
                    <a:pt x="43154" y="14919"/>
                  </a:lnTo>
                  <a:lnTo>
                    <a:pt x="42619" y="14792"/>
                  </a:lnTo>
                  <a:lnTo>
                    <a:pt x="42899" y="14308"/>
                  </a:lnTo>
                  <a:lnTo>
                    <a:pt x="43205" y="13289"/>
                  </a:lnTo>
                  <a:lnTo>
                    <a:pt x="43230" y="12195"/>
                  </a:lnTo>
                  <a:lnTo>
                    <a:pt x="42924" y="11151"/>
                  </a:lnTo>
                  <a:lnTo>
                    <a:pt x="42644" y="10642"/>
                  </a:lnTo>
                  <a:lnTo>
                    <a:pt x="42313" y="10184"/>
                  </a:lnTo>
                  <a:lnTo>
                    <a:pt x="41473" y="9471"/>
                  </a:lnTo>
                  <a:lnTo>
                    <a:pt x="40480" y="9038"/>
                  </a:lnTo>
                  <a:lnTo>
                    <a:pt x="39411" y="8885"/>
                  </a:lnTo>
                  <a:lnTo>
                    <a:pt x="38877" y="8936"/>
                  </a:lnTo>
                  <a:lnTo>
                    <a:pt x="38978" y="8401"/>
                  </a:lnTo>
                  <a:lnTo>
                    <a:pt x="38953" y="7332"/>
                  </a:lnTo>
                  <a:lnTo>
                    <a:pt x="38596" y="6314"/>
                  </a:lnTo>
                  <a:lnTo>
                    <a:pt x="37985" y="5397"/>
                  </a:lnTo>
                  <a:lnTo>
                    <a:pt x="37553" y="5041"/>
                  </a:lnTo>
                  <a:lnTo>
                    <a:pt x="37069" y="4710"/>
                  </a:lnTo>
                  <a:lnTo>
                    <a:pt x="36051" y="4303"/>
                  </a:lnTo>
                  <a:lnTo>
                    <a:pt x="34981" y="4201"/>
                  </a:lnTo>
                  <a:lnTo>
                    <a:pt x="33937" y="4404"/>
                  </a:lnTo>
                  <a:lnTo>
                    <a:pt x="33428" y="4608"/>
                  </a:lnTo>
                  <a:lnTo>
                    <a:pt x="33377" y="4073"/>
                  </a:lnTo>
                  <a:lnTo>
                    <a:pt x="32970" y="3081"/>
                  </a:lnTo>
                  <a:lnTo>
                    <a:pt x="32334" y="2215"/>
                  </a:lnTo>
                  <a:lnTo>
                    <a:pt x="31443" y="1553"/>
                  </a:lnTo>
                  <a:lnTo>
                    <a:pt x="30908" y="1349"/>
                  </a:lnTo>
                  <a:lnTo>
                    <a:pt x="30373" y="1171"/>
                  </a:lnTo>
                  <a:lnTo>
                    <a:pt x="29279" y="1120"/>
                  </a:lnTo>
                  <a:lnTo>
                    <a:pt x="28235" y="1375"/>
                  </a:lnTo>
                  <a:lnTo>
                    <a:pt x="27293" y="1909"/>
                  </a:lnTo>
                  <a:lnTo>
                    <a:pt x="26885" y="2266"/>
                  </a:lnTo>
                  <a:lnTo>
                    <a:pt x="26656" y="1782"/>
                  </a:lnTo>
                  <a:lnTo>
                    <a:pt x="25969" y="967"/>
                  </a:lnTo>
                  <a:lnTo>
                    <a:pt x="25078" y="382"/>
                  </a:lnTo>
                  <a:lnTo>
                    <a:pt x="24009" y="51"/>
                  </a:lnTo>
                  <a:lnTo>
                    <a:pt x="23448" y="0"/>
                  </a:lnTo>
                  <a:close/>
                </a:path>
              </a:pathLst>
            </a:custGeom>
            <a:solidFill>
              <a:srgbClr val="14090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028;p37"/>
            <p:cNvSpPr/>
            <p:nvPr/>
          </p:nvSpPr>
          <p:spPr>
            <a:xfrm>
              <a:off x="6102550" y="866600"/>
              <a:ext cx="68125" cy="190975"/>
            </a:xfrm>
            <a:custGeom>
              <a:avLst/>
              <a:gdLst/>
              <a:ahLst/>
              <a:cxnLst/>
              <a:rect l="l" t="t" r="r" b="b"/>
              <a:pathLst>
                <a:path w="2725" h="7639" extrusionOk="0">
                  <a:moveTo>
                    <a:pt x="2725" y="0"/>
                  </a:moveTo>
                  <a:lnTo>
                    <a:pt x="2165" y="51"/>
                  </a:lnTo>
                  <a:lnTo>
                    <a:pt x="1172" y="459"/>
                  </a:lnTo>
                  <a:lnTo>
                    <a:pt x="434" y="1197"/>
                  </a:lnTo>
                  <a:lnTo>
                    <a:pt x="26" y="2190"/>
                  </a:lnTo>
                  <a:lnTo>
                    <a:pt x="1" y="2750"/>
                  </a:lnTo>
                  <a:lnTo>
                    <a:pt x="1" y="4914"/>
                  </a:lnTo>
                  <a:lnTo>
                    <a:pt x="26" y="5474"/>
                  </a:lnTo>
                  <a:lnTo>
                    <a:pt x="434" y="6467"/>
                  </a:lnTo>
                  <a:lnTo>
                    <a:pt x="1172" y="7205"/>
                  </a:lnTo>
                  <a:lnTo>
                    <a:pt x="2165" y="7613"/>
                  </a:lnTo>
                  <a:lnTo>
                    <a:pt x="2725" y="7638"/>
                  </a:lnTo>
                  <a:lnTo>
                    <a:pt x="2725" y="0"/>
                  </a:lnTo>
                  <a:close/>
                </a:path>
              </a:pathLst>
            </a:custGeom>
            <a:solidFill>
              <a:srgbClr val="5124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029;p37"/>
            <p:cNvSpPr/>
            <p:nvPr/>
          </p:nvSpPr>
          <p:spPr>
            <a:xfrm>
              <a:off x="6847225" y="866600"/>
              <a:ext cx="68125" cy="190975"/>
            </a:xfrm>
            <a:custGeom>
              <a:avLst/>
              <a:gdLst/>
              <a:ahLst/>
              <a:cxnLst/>
              <a:rect l="l" t="t" r="r" b="b"/>
              <a:pathLst>
                <a:path w="2725" h="7639" extrusionOk="0">
                  <a:moveTo>
                    <a:pt x="1" y="0"/>
                  </a:moveTo>
                  <a:lnTo>
                    <a:pt x="1" y="7638"/>
                  </a:lnTo>
                  <a:lnTo>
                    <a:pt x="535" y="7613"/>
                  </a:lnTo>
                  <a:lnTo>
                    <a:pt x="1528" y="7205"/>
                  </a:lnTo>
                  <a:lnTo>
                    <a:pt x="2266" y="6467"/>
                  </a:lnTo>
                  <a:lnTo>
                    <a:pt x="2674" y="5474"/>
                  </a:lnTo>
                  <a:lnTo>
                    <a:pt x="2725" y="4914"/>
                  </a:lnTo>
                  <a:lnTo>
                    <a:pt x="2725" y="2750"/>
                  </a:lnTo>
                  <a:lnTo>
                    <a:pt x="2674" y="2190"/>
                  </a:lnTo>
                  <a:lnTo>
                    <a:pt x="2266" y="1197"/>
                  </a:lnTo>
                  <a:lnTo>
                    <a:pt x="1528" y="459"/>
                  </a:lnTo>
                  <a:lnTo>
                    <a:pt x="535" y="51"/>
                  </a:lnTo>
                  <a:lnTo>
                    <a:pt x="1" y="0"/>
                  </a:lnTo>
                  <a:close/>
                </a:path>
              </a:pathLst>
            </a:custGeom>
            <a:solidFill>
              <a:srgbClr val="5124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030;p37"/>
            <p:cNvSpPr/>
            <p:nvPr/>
          </p:nvSpPr>
          <p:spPr>
            <a:xfrm>
              <a:off x="6403600" y="1254850"/>
              <a:ext cx="210700" cy="264150"/>
            </a:xfrm>
            <a:custGeom>
              <a:avLst/>
              <a:gdLst/>
              <a:ahLst/>
              <a:cxnLst/>
              <a:rect l="l" t="t" r="r" b="b"/>
              <a:pathLst>
                <a:path w="8428" h="10566" extrusionOk="0">
                  <a:moveTo>
                    <a:pt x="1" y="0"/>
                  </a:moveTo>
                  <a:lnTo>
                    <a:pt x="1" y="10566"/>
                  </a:lnTo>
                  <a:lnTo>
                    <a:pt x="8428" y="10566"/>
                  </a:lnTo>
                  <a:lnTo>
                    <a:pt x="8428" y="0"/>
                  </a:lnTo>
                  <a:close/>
                </a:path>
              </a:pathLst>
            </a:custGeom>
            <a:solidFill>
              <a:srgbClr val="5124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031;p37"/>
            <p:cNvSpPr/>
            <p:nvPr/>
          </p:nvSpPr>
          <p:spPr>
            <a:xfrm>
              <a:off x="6157925" y="439525"/>
              <a:ext cx="701425" cy="875800"/>
            </a:xfrm>
            <a:custGeom>
              <a:avLst/>
              <a:gdLst/>
              <a:ahLst/>
              <a:cxnLst/>
              <a:rect l="l" t="t" r="r" b="b"/>
              <a:pathLst>
                <a:path w="28057" h="35032" extrusionOk="0">
                  <a:moveTo>
                    <a:pt x="14028" y="1"/>
                  </a:moveTo>
                  <a:lnTo>
                    <a:pt x="13316" y="26"/>
                  </a:lnTo>
                  <a:lnTo>
                    <a:pt x="11890" y="153"/>
                  </a:lnTo>
                  <a:lnTo>
                    <a:pt x="10515" y="433"/>
                  </a:lnTo>
                  <a:lnTo>
                    <a:pt x="9217" y="841"/>
                  </a:lnTo>
                  <a:lnTo>
                    <a:pt x="7944" y="1375"/>
                  </a:lnTo>
                  <a:lnTo>
                    <a:pt x="6747" y="2037"/>
                  </a:lnTo>
                  <a:lnTo>
                    <a:pt x="5627" y="2776"/>
                  </a:lnTo>
                  <a:lnTo>
                    <a:pt x="4609" y="3641"/>
                  </a:lnTo>
                  <a:lnTo>
                    <a:pt x="3641" y="4583"/>
                  </a:lnTo>
                  <a:lnTo>
                    <a:pt x="2801" y="5627"/>
                  </a:lnTo>
                  <a:lnTo>
                    <a:pt x="2037" y="6747"/>
                  </a:lnTo>
                  <a:lnTo>
                    <a:pt x="1375" y="7944"/>
                  </a:lnTo>
                  <a:lnTo>
                    <a:pt x="866" y="9191"/>
                  </a:lnTo>
                  <a:lnTo>
                    <a:pt x="433" y="10515"/>
                  </a:lnTo>
                  <a:lnTo>
                    <a:pt x="153" y="11890"/>
                  </a:lnTo>
                  <a:lnTo>
                    <a:pt x="26" y="13316"/>
                  </a:lnTo>
                  <a:lnTo>
                    <a:pt x="1" y="14028"/>
                  </a:lnTo>
                  <a:lnTo>
                    <a:pt x="1" y="21004"/>
                  </a:lnTo>
                  <a:lnTo>
                    <a:pt x="26" y="21717"/>
                  </a:lnTo>
                  <a:lnTo>
                    <a:pt x="153" y="23143"/>
                  </a:lnTo>
                  <a:lnTo>
                    <a:pt x="433" y="24517"/>
                  </a:lnTo>
                  <a:lnTo>
                    <a:pt x="866" y="25841"/>
                  </a:lnTo>
                  <a:lnTo>
                    <a:pt x="1375" y="27089"/>
                  </a:lnTo>
                  <a:lnTo>
                    <a:pt x="2037" y="28285"/>
                  </a:lnTo>
                  <a:lnTo>
                    <a:pt x="2801" y="29405"/>
                  </a:lnTo>
                  <a:lnTo>
                    <a:pt x="3641" y="30449"/>
                  </a:lnTo>
                  <a:lnTo>
                    <a:pt x="4609" y="31391"/>
                  </a:lnTo>
                  <a:lnTo>
                    <a:pt x="5627" y="32257"/>
                  </a:lnTo>
                  <a:lnTo>
                    <a:pt x="6747" y="32995"/>
                  </a:lnTo>
                  <a:lnTo>
                    <a:pt x="7944" y="33657"/>
                  </a:lnTo>
                  <a:lnTo>
                    <a:pt x="9217" y="34192"/>
                  </a:lnTo>
                  <a:lnTo>
                    <a:pt x="10515" y="34599"/>
                  </a:lnTo>
                  <a:lnTo>
                    <a:pt x="11890" y="34879"/>
                  </a:lnTo>
                  <a:lnTo>
                    <a:pt x="13316" y="35006"/>
                  </a:lnTo>
                  <a:lnTo>
                    <a:pt x="14028" y="35032"/>
                  </a:lnTo>
                  <a:lnTo>
                    <a:pt x="14767" y="35006"/>
                  </a:lnTo>
                  <a:lnTo>
                    <a:pt x="16167" y="34879"/>
                  </a:lnTo>
                  <a:lnTo>
                    <a:pt x="17542" y="34599"/>
                  </a:lnTo>
                  <a:lnTo>
                    <a:pt x="18866" y="34192"/>
                  </a:lnTo>
                  <a:lnTo>
                    <a:pt x="20113" y="33657"/>
                  </a:lnTo>
                  <a:lnTo>
                    <a:pt x="21310" y="32995"/>
                  </a:lnTo>
                  <a:lnTo>
                    <a:pt x="22430" y="32257"/>
                  </a:lnTo>
                  <a:lnTo>
                    <a:pt x="23474" y="31391"/>
                  </a:lnTo>
                  <a:lnTo>
                    <a:pt x="24416" y="30449"/>
                  </a:lnTo>
                  <a:lnTo>
                    <a:pt x="25281" y="29405"/>
                  </a:lnTo>
                  <a:lnTo>
                    <a:pt x="26045" y="28285"/>
                  </a:lnTo>
                  <a:lnTo>
                    <a:pt x="26682" y="27089"/>
                  </a:lnTo>
                  <a:lnTo>
                    <a:pt x="27216" y="25841"/>
                  </a:lnTo>
                  <a:lnTo>
                    <a:pt x="27624" y="24517"/>
                  </a:lnTo>
                  <a:lnTo>
                    <a:pt x="27904" y="23143"/>
                  </a:lnTo>
                  <a:lnTo>
                    <a:pt x="28056" y="21717"/>
                  </a:lnTo>
                  <a:lnTo>
                    <a:pt x="28056" y="21004"/>
                  </a:lnTo>
                  <a:lnTo>
                    <a:pt x="28056" y="14028"/>
                  </a:lnTo>
                  <a:lnTo>
                    <a:pt x="28056" y="13316"/>
                  </a:lnTo>
                  <a:lnTo>
                    <a:pt x="27904" y="11890"/>
                  </a:lnTo>
                  <a:lnTo>
                    <a:pt x="27624" y="10515"/>
                  </a:lnTo>
                  <a:lnTo>
                    <a:pt x="27216" y="9191"/>
                  </a:lnTo>
                  <a:lnTo>
                    <a:pt x="26682" y="7944"/>
                  </a:lnTo>
                  <a:lnTo>
                    <a:pt x="26045" y="6747"/>
                  </a:lnTo>
                  <a:lnTo>
                    <a:pt x="25281" y="5627"/>
                  </a:lnTo>
                  <a:lnTo>
                    <a:pt x="24416" y="4583"/>
                  </a:lnTo>
                  <a:lnTo>
                    <a:pt x="23474" y="3641"/>
                  </a:lnTo>
                  <a:lnTo>
                    <a:pt x="22430" y="2776"/>
                  </a:lnTo>
                  <a:lnTo>
                    <a:pt x="21310" y="2037"/>
                  </a:lnTo>
                  <a:lnTo>
                    <a:pt x="20113" y="1375"/>
                  </a:lnTo>
                  <a:lnTo>
                    <a:pt x="18866" y="841"/>
                  </a:lnTo>
                  <a:lnTo>
                    <a:pt x="17542" y="433"/>
                  </a:lnTo>
                  <a:lnTo>
                    <a:pt x="16167" y="153"/>
                  </a:lnTo>
                  <a:lnTo>
                    <a:pt x="14767" y="26"/>
                  </a:lnTo>
                  <a:lnTo>
                    <a:pt x="14028" y="1"/>
                  </a:lnTo>
                  <a:close/>
                </a:path>
              </a:pathLst>
            </a:custGeom>
            <a:solidFill>
              <a:srgbClr val="6B3F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032;p37"/>
            <p:cNvSpPr/>
            <p:nvPr/>
          </p:nvSpPr>
          <p:spPr>
            <a:xfrm>
              <a:off x="6282675" y="933425"/>
              <a:ext cx="91050" cy="90400"/>
            </a:xfrm>
            <a:custGeom>
              <a:avLst/>
              <a:gdLst/>
              <a:ahLst/>
              <a:cxnLst/>
              <a:rect l="l" t="t" r="r" b="b"/>
              <a:pathLst>
                <a:path w="3642" h="3616" extrusionOk="0">
                  <a:moveTo>
                    <a:pt x="1834" y="1"/>
                  </a:moveTo>
                  <a:lnTo>
                    <a:pt x="1452" y="26"/>
                  </a:lnTo>
                  <a:lnTo>
                    <a:pt x="815" y="281"/>
                  </a:lnTo>
                  <a:lnTo>
                    <a:pt x="306" y="790"/>
                  </a:lnTo>
                  <a:lnTo>
                    <a:pt x="26" y="1426"/>
                  </a:lnTo>
                  <a:lnTo>
                    <a:pt x="1" y="1808"/>
                  </a:lnTo>
                  <a:lnTo>
                    <a:pt x="26" y="2165"/>
                  </a:lnTo>
                  <a:lnTo>
                    <a:pt x="306" y="2827"/>
                  </a:lnTo>
                  <a:lnTo>
                    <a:pt x="815" y="3310"/>
                  </a:lnTo>
                  <a:lnTo>
                    <a:pt x="1452" y="3590"/>
                  </a:lnTo>
                  <a:lnTo>
                    <a:pt x="1834" y="3616"/>
                  </a:lnTo>
                  <a:lnTo>
                    <a:pt x="2190" y="3590"/>
                  </a:lnTo>
                  <a:lnTo>
                    <a:pt x="2852" y="3310"/>
                  </a:lnTo>
                  <a:lnTo>
                    <a:pt x="3336" y="2827"/>
                  </a:lnTo>
                  <a:lnTo>
                    <a:pt x="3616" y="2165"/>
                  </a:lnTo>
                  <a:lnTo>
                    <a:pt x="3641" y="1808"/>
                  </a:lnTo>
                  <a:lnTo>
                    <a:pt x="3616" y="1426"/>
                  </a:lnTo>
                  <a:lnTo>
                    <a:pt x="3336" y="790"/>
                  </a:lnTo>
                  <a:lnTo>
                    <a:pt x="2852" y="281"/>
                  </a:lnTo>
                  <a:lnTo>
                    <a:pt x="2190" y="26"/>
                  </a:lnTo>
                  <a:lnTo>
                    <a:pt x="1834" y="1"/>
                  </a:lnTo>
                  <a:close/>
                </a:path>
              </a:pathLst>
            </a:custGeom>
            <a:solidFill>
              <a:srgbClr val="2515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033;p37"/>
            <p:cNvSpPr/>
            <p:nvPr/>
          </p:nvSpPr>
          <p:spPr>
            <a:xfrm>
              <a:off x="6643550" y="933425"/>
              <a:ext cx="91050" cy="90400"/>
            </a:xfrm>
            <a:custGeom>
              <a:avLst/>
              <a:gdLst/>
              <a:ahLst/>
              <a:cxnLst/>
              <a:rect l="l" t="t" r="r" b="b"/>
              <a:pathLst>
                <a:path w="3642" h="3616" extrusionOk="0">
                  <a:moveTo>
                    <a:pt x="1834" y="1"/>
                  </a:moveTo>
                  <a:lnTo>
                    <a:pt x="1452" y="26"/>
                  </a:lnTo>
                  <a:lnTo>
                    <a:pt x="790" y="281"/>
                  </a:lnTo>
                  <a:lnTo>
                    <a:pt x="306" y="790"/>
                  </a:lnTo>
                  <a:lnTo>
                    <a:pt x="26" y="1426"/>
                  </a:lnTo>
                  <a:lnTo>
                    <a:pt x="1" y="1808"/>
                  </a:lnTo>
                  <a:lnTo>
                    <a:pt x="26" y="2165"/>
                  </a:lnTo>
                  <a:lnTo>
                    <a:pt x="306" y="2827"/>
                  </a:lnTo>
                  <a:lnTo>
                    <a:pt x="790" y="3310"/>
                  </a:lnTo>
                  <a:lnTo>
                    <a:pt x="1452" y="3590"/>
                  </a:lnTo>
                  <a:lnTo>
                    <a:pt x="1834" y="3616"/>
                  </a:lnTo>
                  <a:lnTo>
                    <a:pt x="2190" y="3590"/>
                  </a:lnTo>
                  <a:lnTo>
                    <a:pt x="2852" y="3310"/>
                  </a:lnTo>
                  <a:lnTo>
                    <a:pt x="3336" y="2827"/>
                  </a:lnTo>
                  <a:lnTo>
                    <a:pt x="3616" y="2165"/>
                  </a:lnTo>
                  <a:lnTo>
                    <a:pt x="3641" y="1808"/>
                  </a:lnTo>
                  <a:lnTo>
                    <a:pt x="3616" y="1426"/>
                  </a:lnTo>
                  <a:lnTo>
                    <a:pt x="3336" y="790"/>
                  </a:lnTo>
                  <a:lnTo>
                    <a:pt x="2852" y="281"/>
                  </a:lnTo>
                  <a:lnTo>
                    <a:pt x="2190" y="26"/>
                  </a:lnTo>
                  <a:lnTo>
                    <a:pt x="1834" y="1"/>
                  </a:lnTo>
                  <a:close/>
                </a:path>
              </a:pathLst>
            </a:custGeom>
            <a:solidFill>
              <a:srgbClr val="2515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034;p37"/>
            <p:cNvSpPr/>
            <p:nvPr/>
          </p:nvSpPr>
          <p:spPr>
            <a:xfrm>
              <a:off x="5987350" y="1359225"/>
              <a:ext cx="1042575" cy="210050"/>
            </a:xfrm>
            <a:custGeom>
              <a:avLst/>
              <a:gdLst/>
              <a:ahLst/>
              <a:cxnLst/>
              <a:rect l="l" t="t" r="r" b="b"/>
              <a:pathLst>
                <a:path w="41703" h="8402" extrusionOk="0">
                  <a:moveTo>
                    <a:pt x="16651" y="1"/>
                  </a:moveTo>
                  <a:lnTo>
                    <a:pt x="12323" y="153"/>
                  </a:lnTo>
                  <a:lnTo>
                    <a:pt x="11177" y="179"/>
                  </a:lnTo>
                  <a:lnTo>
                    <a:pt x="9140" y="484"/>
                  </a:lnTo>
                  <a:lnTo>
                    <a:pt x="7307" y="1070"/>
                  </a:lnTo>
                  <a:lnTo>
                    <a:pt x="5703" y="1910"/>
                  </a:lnTo>
                  <a:lnTo>
                    <a:pt x="4227" y="2979"/>
                  </a:lnTo>
                  <a:lnTo>
                    <a:pt x="2903" y="4303"/>
                  </a:lnTo>
                  <a:lnTo>
                    <a:pt x="1706" y="5805"/>
                  </a:lnTo>
                  <a:lnTo>
                    <a:pt x="561" y="7485"/>
                  </a:lnTo>
                  <a:lnTo>
                    <a:pt x="1" y="8402"/>
                  </a:lnTo>
                  <a:lnTo>
                    <a:pt x="41702" y="8402"/>
                  </a:lnTo>
                  <a:lnTo>
                    <a:pt x="41168" y="7485"/>
                  </a:lnTo>
                  <a:lnTo>
                    <a:pt x="40022" y="5805"/>
                  </a:lnTo>
                  <a:lnTo>
                    <a:pt x="38800" y="4303"/>
                  </a:lnTo>
                  <a:lnTo>
                    <a:pt x="37476" y="2979"/>
                  </a:lnTo>
                  <a:lnTo>
                    <a:pt x="36025" y="1910"/>
                  </a:lnTo>
                  <a:lnTo>
                    <a:pt x="34396" y="1070"/>
                  </a:lnTo>
                  <a:lnTo>
                    <a:pt x="32588" y="484"/>
                  </a:lnTo>
                  <a:lnTo>
                    <a:pt x="30526" y="179"/>
                  </a:lnTo>
                  <a:lnTo>
                    <a:pt x="29406" y="153"/>
                  </a:lnTo>
                  <a:lnTo>
                    <a:pt x="25078" y="1"/>
                  </a:lnTo>
                  <a:lnTo>
                    <a:pt x="25052" y="433"/>
                  </a:lnTo>
                  <a:lnTo>
                    <a:pt x="24874" y="1248"/>
                  </a:lnTo>
                  <a:lnTo>
                    <a:pt x="24568" y="2012"/>
                  </a:lnTo>
                  <a:lnTo>
                    <a:pt x="24110" y="2674"/>
                  </a:lnTo>
                  <a:lnTo>
                    <a:pt x="23550" y="3259"/>
                  </a:lnTo>
                  <a:lnTo>
                    <a:pt x="22863" y="3692"/>
                  </a:lnTo>
                  <a:lnTo>
                    <a:pt x="22124" y="4023"/>
                  </a:lnTo>
                  <a:lnTo>
                    <a:pt x="21284" y="4201"/>
                  </a:lnTo>
                  <a:lnTo>
                    <a:pt x="20419" y="4201"/>
                  </a:lnTo>
                  <a:lnTo>
                    <a:pt x="19604" y="4023"/>
                  </a:lnTo>
                  <a:lnTo>
                    <a:pt x="18840" y="3692"/>
                  </a:lnTo>
                  <a:lnTo>
                    <a:pt x="18178" y="3259"/>
                  </a:lnTo>
                  <a:lnTo>
                    <a:pt x="17593" y="2674"/>
                  </a:lnTo>
                  <a:lnTo>
                    <a:pt x="17160" y="2012"/>
                  </a:lnTo>
                  <a:lnTo>
                    <a:pt x="16829" y="1248"/>
                  </a:lnTo>
                  <a:lnTo>
                    <a:pt x="16651" y="433"/>
                  </a:lnTo>
                  <a:lnTo>
                    <a:pt x="16651" y="1"/>
                  </a:lnTo>
                  <a:close/>
                </a:path>
              </a:pathLst>
            </a:custGeom>
            <a:solidFill>
              <a:srgbClr val="F14C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035;p37"/>
            <p:cNvSpPr/>
            <p:nvPr/>
          </p:nvSpPr>
          <p:spPr>
            <a:xfrm>
              <a:off x="6364150" y="1359225"/>
              <a:ext cx="288975" cy="148950"/>
            </a:xfrm>
            <a:custGeom>
              <a:avLst/>
              <a:gdLst/>
              <a:ahLst/>
              <a:cxnLst/>
              <a:rect l="l" t="t" r="r" b="b"/>
              <a:pathLst>
                <a:path w="11559" h="5958" extrusionOk="0">
                  <a:moveTo>
                    <a:pt x="1579" y="1"/>
                  </a:moveTo>
                  <a:lnTo>
                    <a:pt x="26" y="51"/>
                  </a:lnTo>
                  <a:lnTo>
                    <a:pt x="0" y="128"/>
                  </a:lnTo>
                  <a:lnTo>
                    <a:pt x="0" y="179"/>
                  </a:lnTo>
                  <a:lnTo>
                    <a:pt x="26" y="790"/>
                  </a:lnTo>
                  <a:lnTo>
                    <a:pt x="255" y="1910"/>
                  </a:lnTo>
                  <a:lnTo>
                    <a:pt x="688" y="2954"/>
                  </a:lnTo>
                  <a:lnTo>
                    <a:pt x="1324" y="3870"/>
                  </a:lnTo>
                  <a:lnTo>
                    <a:pt x="2113" y="4659"/>
                  </a:lnTo>
                  <a:lnTo>
                    <a:pt x="3030" y="5270"/>
                  </a:lnTo>
                  <a:lnTo>
                    <a:pt x="4074" y="5703"/>
                  </a:lnTo>
                  <a:lnTo>
                    <a:pt x="5194" y="5958"/>
                  </a:lnTo>
                  <a:lnTo>
                    <a:pt x="6390" y="5958"/>
                  </a:lnTo>
                  <a:lnTo>
                    <a:pt x="7511" y="5703"/>
                  </a:lnTo>
                  <a:lnTo>
                    <a:pt x="8555" y="5270"/>
                  </a:lnTo>
                  <a:lnTo>
                    <a:pt x="9471" y="4659"/>
                  </a:lnTo>
                  <a:lnTo>
                    <a:pt x="10260" y="3870"/>
                  </a:lnTo>
                  <a:lnTo>
                    <a:pt x="10871" y="2954"/>
                  </a:lnTo>
                  <a:lnTo>
                    <a:pt x="11304" y="1910"/>
                  </a:lnTo>
                  <a:lnTo>
                    <a:pt x="11533" y="790"/>
                  </a:lnTo>
                  <a:lnTo>
                    <a:pt x="11559" y="179"/>
                  </a:lnTo>
                  <a:lnTo>
                    <a:pt x="11559" y="128"/>
                  </a:lnTo>
                  <a:lnTo>
                    <a:pt x="11559" y="51"/>
                  </a:lnTo>
                  <a:lnTo>
                    <a:pt x="10006" y="1"/>
                  </a:lnTo>
                  <a:lnTo>
                    <a:pt x="9980" y="433"/>
                  </a:lnTo>
                  <a:lnTo>
                    <a:pt x="9802" y="1248"/>
                  </a:lnTo>
                  <a:lnTo>
                    <a:pt x="9496" y="2012"/>
                  </a:lnTo>
                  <a:lnTo>
                    <a:pt x="9038" y="2674"/>
                  </a:lnTo>
                  <a:lnTo>
                    <a:pt x="8478" y="3259"/>
                  </a:lnTo>
                  <a:lnTo>
                    <a:pt x="7791" y="3692"/>
                  </a:lnTo>
                  <a:lnTo>
                    <a:pt x="7052" y="4023"/>
                  </a:lnTo>
                  <a:lnTo>
                    <a:pt x="6212" y="4201"/>
                  </a:lnTo>
                  <a:lnTo>
                    <a:pt x="5347" y="4201"/>
                  </a:lnTo>
                  <a:lnTo>
                    <a:pt x="4532" y="4023"/>
                  </a:lnTo>
                  <a:lnTo>
                    <a:pt x="3768" y="3692"/>
                  </a:lnTo>
                  <a:lnTo>
                    <a:pt x="3106" y="3259"/>
                  </a:lnTo>
                  <a:lnTo>
                    <a:pt x="2521" y="2674"/>
                  </a:lnTo>
                  <a:lnTo>
                    <a:pt x="2088" y="2012"/>
                  </a:lnTo>
                  <a:lnTo>
                    <a:pt x="1757" y="1248"/>
                  </a:lnTo>
                  <a:lnTo>
                    <a:pt x="1579" y="433"/>
                  </a:lnTo>
                  <a:lnTo>
                    <a:pt x="1579" y="1"/>
                  </a:lnTo>
                  <a:close/>
                </a:path>
              </a:pathLst>
            </a:custGeom>
            <a:solidFill>
              <a:srgbClr val="F472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036;p37"/>
            <p:cNvSpPr/>
            <p:nvPr/>
          </p:nvSpPr>
          <p:spPr>
            <a:xfrm>
              <a:off x="6457075" y="974800"/>
              <a:ext cx="99950" cy="119675"/>
            </a:xfrm>
            <a:custGeom>
              <a:avLst/>
              <a:gdLst/>
              <a:ahLst/>
              <a:cxnLst/>
              <a:rect l="l" t="t" r="r" b="b"/>
              <a:pathLst>
                <a:path w="3998" h="4787" extrusionOk="0">
                  <a:moveTo>
                    <a:pt x="1884" y="0"/>
                  </a:moveTo>
                  <a:lnTo>
                    <a:pt x="1655" y="306"/>
                  </a:lnTo>
                  <a:lnTo>
                    <a:pt x="1553" y="586"/>
                  </a:lnTo>
                  <a:lnTo>
                    <a:pt x="0" y="4252"/>
                  </a:lnTo>
                  <a:lnTo>
                    <a:pt x="0" y="4303"/>
                  </a:lnTo>
                  <a:lnTo>
                    <a:pt x="0" y="4354"/>
                  </a:lnTo>
                  <a:lnTo>
                    <a:pt x="484" y="4558"/>
                  </a:lnTo>
                  <a:lnTo>
                    <a:pt x="1477" y="4787"/>
                  </a:lnTo>
                  <a:lnTo>
                    <a:pt x="2495" y="4787"/>
                  </a:lnTo>
                  <a:lnTo>
                    <a:pt x="3514" y="4558"/>
                  </a:lnTo>
                  <a:lnTo>
                    <a:pt x="3997" y="4354"/>
                  </a:lnTo>
                  <a:lnTo>
                    <a:pt x="3997" y="4303"/>
                  </a:lnTo>
                  <a:lnTo>
                    <a:pt x="3972" y="4252"/>
                  </a:lnTo>
                  <a:lnTo>
                    <a:pt x="2419" y="586"/>
                  </a:lnTo>
                  <a:lnTo>
                    <a:pt x="2343" y="306"/>
                  </a:lnTo>
                  <a:lnTo>
                    <a:pt x="2113" y="0"/>
                  </a:lnTo>
                  <a:close/>
                </a:path>
              </a:pathLst>
            </a:custGeom>
            <a:solidFill>
              <a:srgbClr val="825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037;p37"/>
            <p:cNvSpPr/>
            <p:nvPr/>
          </p:nvSpPr>
          <p:spPr>
            <a:xfrm>
              <a:off x="6457075" y="1083625"/>
              <a:ext cx="99950" cy="37575"/>
            </a:xfrm>
            <a:custGeom>
              <a:avLst/>
              <a:gdLst/>
              <a:ahLst/>
              <a:cxnLst/>
              <a:rect l="l" t="t" r="r" b="b"/>
              <a:pathLst>
                <a:path w="3998" h="1503" extrusionOk="0">
                  <a:moveTo>
                    <a:pt x="0" y="1"/>
                  </a:moveTo>
                  <a:lnTo>
                    <a:pt x="0" y="306"/>
                  </a:lnTo>
                  <a:lnTo>
                    <a:pt x="331" y="841"/>
                  </a:lnTo>
                  <a:lnTo>
                    <a:pt x="917" y="1248"/>
                  </a:lnTo>
                  <a:lnTo>
                    <a:pt x="1553" y="1477"/>
                  </a:lnTo>
                  <a:lnTo>
                    <a:pt x="1833" y="1503"/>
                  </a:lnTo>
                  <a:lnTo>
                    <a:pt x="2139" y="1503"/>
                  </a:lnTo>
                  <a:lnTo>
                    <a:pt x="2419" y="1477"/>
                  </a:lnTo>
                  <a:lnTo>
                    <a:pt x="3081" y="1248"/>
                  </a:lnTo>
                  <a:lnTo>
                    <a:pt x="3641" y="841"/>
                  </a:lnTo>
                  <a:lnTo>
                    <a:pt x="3997" y="306"/>
                  </a:lnTo>
                  <a:lnTo>
                    <a:pt x="3997" y="1"/>
                  </a:lnTo>
                  <a:lnTo>
                    <a:pt x="3514" y="205"/>
                  </a:lnTo>
                  <a:lnTo>
                    <a:pt x="2495" y="434"/>
                  </a:lnTo>
                  <a:lnTo>
                    <a:pt x="1477" y="434"/>
                  </a:lnTo>
                  <a:lnTo>
                    <a:pt x="484" y="205"/>
                  </a:lnTo>
                  <a:lnTo>
                    <a:pt x="0" y="1"/>
                  </a:lnTo>
                  <a:close/>
                </a:path>
              </a:pathLst>
            </a:custGeom>
            <a:solidFill>
              <a:srgbClr val="5124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038;p37"/>
            <p:cNvSpPr/>
            <p:nvPr/>
          </p:nvSpPr>
          <p:spPr>
            <a:xfrm>
              <a:off x="6301775" y="949350"/>
              <a:ext cx="26750" cy="26100"/>
            </a:xfrm>
            <a:custGeom>
              <a:avLst/>
              <a:gdLst/>
              <a:ahLst/>
              <a:cxnLst/>
              <a:rect l="l" t="t" r="r" b="b"/>
              <a:pathLst>
                <a:path w="1070" h="1044" extrusionOk="0">
                  <a:moveTo>
                    <a:pt x="535" y="0"/>
                  </a:moveTo>
                  <a:lnTo>
                    <a:pt x="331" y="26"/>
                  </a:lnTo>
                  <a:lnTo>
                    <a:pt x="26" y="306"/>
                  </a:lnTo>
                  <a:lnTo>
                    <a:pt x="0" y="509"/>
                  </a:lnTo>
                  <a:lnTo>
                    <a:pt x="26" y="738"/>
                  </a:lnTo>
                  <a:lnTo>
                    <a:pt x="331" y="1018"/>
                  </a:lnTo>
                  <a:lnTo>
                    <a:pt x="535" y="1044"/>
                  </a:lnTo>
                  <a:lnTo>
                    <a:pt x="739" y="1018"/>
                  </a:lnTo>
                  <a:lnTo>
                    <a:pt x="1044" y="738"/>
                  </a:lnTo>
                  <a:lnTo>
                    <a:pt x="1070" y="509"/>
                  </a:lnTo>
                  <a:lnTo>
                    <a:pt x="1044" y="306"/>
                  </a:lnTo>
                  <a:lnTo>
                    <a:pt x="739" y="26"/>
                  </a:lnTo>
                  <a:lnTo>
                    <a:pt x="535"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039;p37"/>
            <p:cNvSpPr/>
            <p:nvPr/>
          </p:nvSpPr>
          <p:spPr>
            <a:xfrm>
              <a:off x="6662650" y="949350"/>
              <a:ext cx="26750" cy="26100"/>
            </a:xfrm>
            <a:custGeom>
              <a:avLst/>
              <a:gdLst/>
              <a:ahLst/>
              <a:cxnLst/>
              <a:rect l="l" t="t" r="r" b="b"/>
              <a:pathLst>
                <a:path w="1070" h="1044" extrusionOk="0">
                  <a:moveTo>
                    <a:pt x="535" y="0"/>
                  </a:moveTo>
                  <a:lnTo>
                    <a:pt x="306" y="26"/>
                  </a:lnTo>
                  <a:lnTo>
                    <a:pt x="26" y="306"/>
                  </a:lnTo>
                  <a:lnTo>
                    <a:pt x="1" y="509"/>
                  </a:lnTo>
                  <a:lnTo>
                    <a:pt x="26" y="738"/>
                  </a:lnTo>
                  <a:lnTo>
                    <a:pt x="306" y="1018"/>
                  </a:lnTo>
                  <a:lnTo>
                    <a:pt x="535" y="1044"/>
                  </a:lnTo>
                  <a:lnTo>
                    <a:pt x="739" y="1018"/>
                  </a:lnTo>
                  <a:lnTo>
                    <a:pt x="1019" y="738"/>
                  </a:lnTo>
                  <a:lnTo>
                    <a:pt x="1070" y="509"/>
                  </a:lnTo>
                  <a:lnTo>
                    <a:pt x="1019" y="306"/>
                  </a:lnTo>
                  <a:lnTo>
                    <a:pt x="739" y="26"/>
                  </a:lnTo>
                  <a:lnTo>
                    <a:pt x="535"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040;p37"/>
            <p:cNvSpPr/>
            <p:nvPr/>
          </p:nvSpPr>
          <p:spPr>
            <a:xfrm>
              <a:off x="6255300" y="1037175"/>
              <a:ext cx="146425" cy="68750"/>
            </a:xfrm>
            <a:custGeom>
              <a:avLst/>
              <a:gdLst/>
              <a:ahLst/>
              <a:cxnLst/>
              <a:rect l="l" t="t" r="r" b="b"/>
              <a:pathLst>
                <a:path w="5857" h="2750" extrusionOk="0">
                  <a:moveTo>
                    <a:pt x="1376" y="0"/>
                  </a:moveTo>
                  <a:lnTo>
                    <a:pt x="1096" y="26"/>
                  </a:lnTo>
                  <a:lnTo>
                    <a:pt x="612" y="229"/>
                  </a:lnTo>
                  <a:lnTo>
                    <a:pt x="230" y="611"/>
                  </a:lnTo>
                  <a:lnTo>
                    <a:pt x="26" y="1095"/>
                  </a:lnTo>
                  <a:lnTo>
                    <a:pt x="1" y="1375"/>
                  </a:lnTo>
                  <a:lnTo>
                    <a:pt x="26" y="1655"/>
                  </a:lnTo>
                  <a:lnTo>
                    <a:pt x="230" y="2164"/>
                  </a:lnTo>
                  <a:lnTo>
                    <a:pt x="612" y="2521"/>
                  </a:lnTo>
                  <a:lnTo>
                    <a:pt x="1096" y="2750"/>
                  </a:lnTo>
                  <a:lnTo>
                    <a:pt x="4762" y="2750"/>
                  </a:lnTo>
                  <a:lnTo>
                    <a:pt x="5245" y="2521"/>
                  </a:lnTo>
                  <a:lnTo>
                    <a:pt x="5627" y="2164"/>
                  </a:lnTo>
                  <a:lnTo>
                    <a:pt x="5831" y="1655"/>
                  </a:lnTo>
                  <a:lnTo>
                    <a:pt x="5856" y="1375"/>
                  </a:lnTo>
                  <a:lnTo>
                    <a:pt x="5831" y="1095"/>
                  </a:lnTo>
                  <a:lnTo>
                    <a:pt x="5627" y="611"/>
                  </a:lnTo>
                  <a:lnTo>
                    <a:pt x="5245" y="229"/>
                  </a:lnTo>
                  <a:lnTo>
                    <a:pt x="4762" y="26"/>
                  </a:lnTo>
                  <a:lnTo>
                    <a:pt x="4482" y="0"/>
                  </a:lnTo>
                  <a:close/>
                </a:path>
              </a:pathLst>
            </a:custGeom>
            <a:solidFill>
              <a:srgbClr val="6E24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041;p37"/>
            <p:cNvSpPr/>
            <p:nvPr/>
          </p:nvSpPr>
          <p:spPr>
            <a:xfrm>
              <a:off x="6616200" y="1037175"/>
              <a:ext cx="145775" cy="68750"/>
            </a:xfrm>
            <a:custGeom>
              <a:avLst/>
              <a:gdLst/>
              <a:ahLst/>
              <a:cxnLst/>
              <a:rect l="l" t="t" r="r" b="b"/>
              <a:pathLst>
                <a:path w="5831" h="2750" extrusionOk="0">
                  <a:moveTo>
                    <a:pt x="1375" y="0"/>
                  </a:moveTo>
                  <a:lnTo>
                    <a:pt x="1095" y="26"/>
                  </a:lnTo>
                  <a:lnTo>
                    <a:pt x="586" y="229"/>
                  </a:lnTo>
                  <a:lnTo>
                    <a:pt x="229" y="611"/>
                  </a:lnTo>
                  <a:lnTo>
                    <a:pt x="25" y="1095"/>
                  </a:lnTo>
                  <a:lnTo>
                    <a:pt x="0" y="1375"/>
                  </a:lnTo>
                  <a:lnTo>
                    <a:pt x="25" y="1655"/>
                  </a:lnTo>
                  <a:lnTo>
                    <a:pt x="229" y="2164"/>
                  </a:lnTo>
                  <a:lnTo>
                    <a:pt x="586" y="2521"/>
                  </a:lnTo>
                  <a:lnTo>
                    <a:pt x="1095" y="2750"/>
                  </a:lnTo>
                  <a:lnTo>
                    <a:pt x="4735" y="2750"/>
                  </a:lnTo>
                  <a:lnTo>
                    <a:pt x="5245" y="2521"/>
                  </a:lnTo>
                  <a:lnTo>
                    <a:pt x="5601" y="2164"/>
                  </a:lnTo>
                  <a:lnTo>
                    <a:pt x="5805" y="1655"/>
                  </a:lnTo>
                  <a:lnTo>
                    <a:pt x="5830" y="1375"/>
                  </a:lnTo>
                  <a:lnTo>
                    <a:pt x="5805" y="1095"/>
                  </a:lnTo>
                  <a:lnTo>
                    <a:pt x="5601" y="611"/>
                  </a:lnTo>
                  <a:lnTo>
                    <a:pt x="5245" y="229"/>
                  </a:lnTo>
                  <a:lnTo>
                    <a:pt x="4735" y="26"/>
                  </a:lnTo>
                  <a:lnTo>
                    <a:pt x="4455" y="0"/>
                  </a:lnTo>
                  <a:close/>
                </a:path>
              </a:pathLst>
            </a:custGeom>
            <a:solidFill>
              <a:srgbClr val="6E24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042;p37"/>
            <p:cNvSpPr/>
            <p:nvPr/>
          </p:nvSpPr>
          <p:spPr>
            <a:xfrm>
              <a:off x="6273125" y="857050"/>
              <a:ext cx="110775" cy="21675"/>
            </a:xfrm>
            <a:custGeom>
              <a:avLst/>
              <a:gdLst/>
              <a:ahLst/>
              <a:cxnLst/>
              <a:rect l="l" t="t" r="r" b="b"/>
              <a:pathLst>
                <a:path w="4431" h="867" fill="none" extrusionOk="0">
                  <a:moveTo>
                    <a:pt x="4431" y="866"/>
                  </a:moveTo>
                  <a:lnTo>
                    <a:pt x="4176" y="662"/>
                  </a:lnTo>
                  <a:lnTo>
                    <a:pt x="3667" y="306"/>
                  </a:lnTo>
                  <a:lnTo>
                    <a:pt x="2801" y="1"/>
                  </a:lnTo>
                  <a:lnTo>
                    <a:pt x="1605" y="1"/>
                  </a:lnTo>
                  <a:lnTo>
                    <a:pt x="764" y="306"/>
                  </a:lnTo>
                  <a:lnTo>
                    <a:pt x="230" y="662"/>
                  </a:lnTo>
                  <a:lnTo>
                    <a:pt x="1" y="866"/>
                  </a:lnTo>
                </a:path>
              </a:pathLst>
            </a:custGeom>
            <a:noFill/>
            <a:ln w="21000" cap="rnd" cmpd="sng">
              <a:solidFill>
                <a:srgbClr val="14090B"/>
              </a:solidFill>
              <a:prstDash val="solid"/>
              <a:miter lim="25458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043;p37"/>
            <p:cNvSpPr/>
            <p:nvPr/>
          </p:nvSpPr>
          <p:spPr>
            <a:xfrm>
              <a:off x="6634000" y="857050"/>
              <a:ext cx="110150" cy="21675"/>
            </a:xfrm>
            <a:custGeom>
              <a:avLst/>
              <a:gdLst/>
              <a:ahLst/>
              <a:cxnLst/>
              <a:rect l="l" t="t" r="r" b="b"/>
              <a:pathLst>
                <a:path w="4406" h="867" fill="none" extrusionOk="0">
                  <a:moveTo>
                    <a:pt x="4405" y="866"/>
                  </a:moveTo>
                  <a:lnTo>
                    <a:pt x="4176" y="662"/>
                  </a:lnTo>
                  <a:lnTo>
                    <a:pt x="3667" y="306"/>
                  </a:lnTo>
                  <a:lnTo>
                    <a:pt x="2801" y="1"/>
                  </a:lnTo>
                  <a:lnTo>
                    <a:pt x="1605" y="1"/>
                  </a:lnTo>
                  <a:lnTo>
                    <a:pt x="739" y="306"/>
                  </a:lnTo>
                  <a:lnTo>
                    <a:pt x="230" y="662"/>
                  </a:lnTo>
                  <a:lnTo>
                    <a:pt x="1" y="866"/>
                  </a:lnTo>
                </a:path>
              </a:pathLst>
            </a:custGeom>
            <a:noFill/>
            <a:ln w="21000" cap="rnd" cmpd="sng">
              <a:solidFill>
                <a:srgbClr val="14090B"/>
              </a:solidFill>
              <a:prstDash val="solid"/>
              <a:miter lim="25458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044;p37"/>
            <p:cNvSpPr/>
            <p:nvPr/>
          </p:nvSpPr>
          <p:spPr>
            <a:xfrm>
              <a:off x="6446875" y="1172750"/>
              <a:ext cx="123500" cy="35650"/>
            </a:xfrm>
            <a:custGeom>
              <a:avLst/>
              <a:gdLst/>
              <a:ahLst/>
              <a:cxnLst/>
              <a:rect l="l" t="t" r="r" b="b"/>
              <a:pathLst>
                <a:path w="4940" h="1426" extrusionOk="0">
                  <a:moveTo>
                    <a:pt x="1" y="0"/>
                  </a:moveTo>
                  <a:lnTo>
                    <a:pt x="154" y="306"/>
                  </a:lnTo>
                  <a:lnTo>
                    <a:pt x="612" y="815"/>
                  </a:lnTo>
                  <a:lnTo>
                    <a:pt x="1274" y="1197"/>
                  </a:lnTo>
                  <a:lnTo>
                    <a:pt x="2038" y="1400"/>
                  </a:lnTo>
                  <a:lnTo>
                    <a:pt x="2470" y="1426"/>
                  </a:lnTo>
                  <a:lnTo>
                    <a:pt x="2903" y="1400"/>
                  </a:lnTo>
                  <a:lnTo>
                    <a:pt x="3667" y="1197"/>
                  </a:lnTo>
                  <a:lnTo>
                    <a:pt x="4329" y="815"/>
                  </a:lnTo>
                  <a:lnTo>
                    <a:pt x="4787" y="306"/>
                  </a:lnTo>
                  <a:lnTo>
                    <a:pt x="4940" y="0"/>
                  </a:lnTo>
                  <a:close/>
                </a:path>
              </a:pathLst>
            </a:custGeom>
            <a:solidFill>
              <a:srgbClr val="5A101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045;p37"/>
            <p:cNvSpPr/>
            <p:nvPr/>
          </p:nvSpPr>
          <p:spPr>
            <a:xfrm>
              <a:off x="6081550" y="405800"/>
              <a:ext cx="852250" cy="528300"/>
            </a:xfrm>
            <a:custGeom>
              <a:avLst/>
              <a:gdLst/>
              <a:ahLst/>
              <a:cxnLst/>
              <a:rect l="l" t="t" r="r" b="b"/>
              <a:pathLst>
                <a:path w="34090" h="21132" extrusionOk="0">
                  <a:moveTo>
                    <a:pt x="17185" y="0"/>
                  </a:moveTo>
                  <a:lnTo>
                    <a:pt x="16345" y="51"/>
                  </a:lnTo>
                  <a:lnTo>
                    <a:pt x="14741" y="153"/>
                  </a:lnTo>
                  <a:lnTo>
                    <a:pt x="11839" y="739"/>
                  </a:lnTo>
                  <a:lnTo>
                    <a:pt x="9344" y="1681"/>
                  </a:lnTo>
                  <a:lnTo>
                    <a:pt x="7231" y="2928"/>
                  </a:lnTo>
                  <a:lnTo>
                    <a:pt x="5474" y="4430"/>
                  </a:lnTo>
                  <a:lnTo>
                    <a:pt x="4023" y="6110"/>
                  </a:lnTo>
                  <a:lnTo>
                    <a:pt x="2852" y="7943"/>
                  </a:lnTo>
                  <a:lnTo>
                    <a:pt x="1910" y="9827"/>
                  </a:lnTo>
                  <a:lnTo>
                    <a:pt x="1223" y="11762"/>
                  </a:lnTo>
                  <a:lnTo>
                    <a:pt x="713" y="13621"/>
                  </a:lnTo>
                  <a:lnTo>
                    <a:pt x="230" y="16268"/>
                  </a:lnTo>
                  <a:lnTo>
                    <a:pt x="1" y="20291"/>
                  </a:lnTo>
                  <a:lnTo>
                    <a:pt x="26" y="20902"/>
                  </a:lnTo>
                  <a:lnTo>
                    <a:pt x="408" y="20978"/>
                  </a:lnTo>
                  <a:lnTo>
                    <a:pt x="1146" y="20978"/>
                  </a:lnTo>
                  <a:lnTo>
                    <a:pt x="1910" y="20826"/>
                  </a:lnTo>
                  <a:lnTo>
                    <a:pt x="2597" y="20520"/>
                  </a:lnTo>
                  <a:lnTo>
                    <a:pt x="3234" y="20087"/>
                  </a:lnTo>
                  <a:lnTo>
                    <a:pt x="3769" y="19502"/>
                  </a:lnTo>
                  <a:lnTo>
                    <a:pt x="4150" y="18814"/>
                  </a:lnTo>
                  <a:lnTo>
                    <a:pt x="4354" y="18000"/>
                  </a:lnTo>
                  <a:lnTo>
                    <a:pt x="4380" y="17541"/>
                  </a:lnTo>
                  <a:lnTo>
                    <a:pt x="4812" y="17363"/>
                  </a:lnTo>
                  <a:lnTo>
                    <a:pt x="5474" y="16727"/>
                  </a:lnTo>
                  <a:lnTo>
                    <a:pt x="5678" y="16294"/>
                  </a:lnTo>
                  <a:lnTo>
                    <a:pt x="5805" y="15810"/>
                  </a:lnTo>
                  <a:lnTo>
                    <a:pt x="5729" y="14868"/>
                  </a:lnTo>
                  <a:lnTo>
                    <a:pt x="5500" y="14461"/>
                  </a:lnTo>
                  <a:lnTo>
                    <a:pt x="5983" y="14435"/>
                  </a:lnTo>
                  <a:lnTo>
                    <a:pt x="6849" y="14028"/>
                  </a:lnTo>
                  <a:lnTo>
                    <a:pt x="7180" y="13672"/>
                  </a:lnTo>
                  <a:lnTo>
                    <a:pt x="7460" y="13264"/>
                  </a:lnTo>
                  <a:lnTo>
                    <a:pt x="7664" y="12297"/>
                  </a:lnTo>
                  <a:lnTo>
                    <a:pt x="7587" y="11839"/>
                  </a:lnTo>
                  <a:lnTo>
                    <a:pt x="7587" y="11839"/>
                  </a:lnTo>
                  <a:lnTo>
                    <a:pt x="8071" y="11940"/>
                  </a:lnTo>
                  <a:lnTo>
                    <a:pt x="9038" y="11813"/>
                  </a:lnTo>
                  <a:lnTo>
                    <a:pt x="9471" y="11559"/>
                  </a:lnTo>
                  <a:lnTo>
                    <a:pt x="9675" y="11406"/>
                  </a:lnTo>
                  <a:lnTo>
                    <a:pt x="10006" y="11024"/>
                  </a:lnTo>
                  <a:lnTo>
                    <a:pt x="10337" y="10362"/>
                  </a:lnTo>
                  <a:lnTo>
                    <a:pt x="10388" y="9878"/>
                  </a:lnTo>
                  <a:lnTo>
                    <a:pt x="10821" y="10133"/>
                  </a:lnTo>
                  <a:lnTo>
                    <a:pt x="11533" y="10235"/>
                  </a:lnTo>
                  <a:lnTo>
                    <a:pt x="12043" y="10184"/>
                  </a:lnTo>
                  <a:lnTo>
                    <a:pt x="12297" y="10107"/>
                  </a:lnTo>
                  <a:lnTo>
                    <a:pt x="12552" y="10006"/>
                  </a:lnTo>
                  <a:lnTo>
                    <a:pt x="12959" y="9725"/>
                  </a:lnTo>
                  <a:lnTo>
                    <a:pt x="13443" y="9165"/>
                  </a:lnTo>
                  <a:lnTo>
                    <a:pt x="13621" y="8707"/>
                  </a:lnTo>
                  <a:lnTo>
                    <a:pt x="13978" y="9038"/>
                  </a:lnTo>
                  <a:lnTo>
                    <a:pt x="14665" y="9318"/>
                  </a:lnTo>
                  <a:lnTo>
                    <a:pt x="15174" y="9395"/>
                  </a:lnTo>
                  <a:lnTo>
                    <a:pt x="15429" y="9369"/>
                  </a:lnTo>
                  <a:lnTo>
                    <a:pt x="15683" y="9344"/>
                  </a:lnTo>
                  <a:lnTo>
                    <a:pt x="16167" y="9165"/>
                  </a:lnTo>
                  <a:lnTo>
                    <a:pt x="16778" y="8707"/>
                  </a:lnTo>
                  <a:lnTo>
                    <a:pt x="17058" y="8300"/>
                  </a:lnTo>
                  <a:lnTo>
                    <a:pt x="17313" y="8707"/>
                  </a:lnTo>
                  <a:lnTo>
                    <a:pt x="17924" y="9165"/>
                  </a:lnTo>
                  <a:lnTo>
                    <a:pt x="18407" y="9344"/>
                  </a:lnTo>
                  <a:lnTo>
                    <a:pt x="18662" y="9369"/>
                  </a:lnTo>
                  <a:lnTo>
                    <a:pt x="18942" y="9395"/>
                  </a:lnTo>
                  <a:lnTo>
                    <a:pt x="19426" y="9318"/>
                  </a:lnTo>
                  <a:lnTo>
                    <a:pt x="20113" y="9038"/>
                  </a:lnTo>
                  <a:lnTo>
                    <a:pt x="20495" y="8682"/>
                  </a:lnTo>
                  <a:lnTo>
                    <a:pt x="20648" y="9165"/>
                  </a:lnTo>
                  <a:lnTo>
                    <a:pt x="21131" y="9725"/>
                  </a:lnTo>
                  <a:lnTo>
                    <a:pt x="21564" y="10006"/>
                  </a:lnTo>
                  <a:lnTo>
                    <a:pt x="21793" y="10107"/>
                  </a:lnTo>
                  <a:lnTo>
                    <a:pt x="22048" y="10184"/>
                  </a:lnTo>
                  <a:lnTo>
                    <a:pt x="22557" y="10235"/>
                  </a:lnTo>
                  <a:lnTo>
                    <a:pt x="23270" y="10107"/>
                  </a:lnTo>
                  <a:lnTo>
                    <a:pt x="23703" y="9878"/>
                  </a:lnTo>
                  <a:lnTo>
                    <a:pt x="23754" y="10362"/>
                  </a:lnTo>
                  <a:lnTo>
                    <a:pt x="24085" y="11024"/>
                  </a:lnTo>
                  <a:lnTo>
                    <a:pt x="24416" y="11406"/>
                  </a:lnTo>
                  <a:lnTo>
                    <a:pt x="24619" y="11559"/>
                  </a:lnTo>
                  <a:lnTo>
                    <a:pt x="25078" y="11813"/>
                  </a:lnTo>
                  <a:lnTo>
                    <a:pt x="26045" y="11940"/>
                  </a:lnTo>
                  <a:lnTo>
                    <a:pt x="26503" y="11813"/>
                  </a:lnTo>
                  <a:lnTo>
                    <a:pt x="26427" y="12297"/>
                  </a:lnTo>
                  <a:lnTo>
                    <a:pt x="26631" y="13239"/>
                  </a:lnTo>
                  <a:lnTo>
                    <a:pt x="26911" y="13672"/>
                  </a:lnTo>
                  <a:lnTo>
                    <a:pt x="27267" y="14028"/>
                  </a:lnTo>
                  <a:lnTo>
                    <a:pt x="28133" y="14410"/>
                  </a:lnTo>
                  <a:lnTo>
                    <a:pt x="28591" y="14435"/>
                  </a:lnTo>
                  <a:lnTo>
                    <a:pt x="28387" y="14868"/>
                  </a:lnTo>
                  <a:lnTo>
                    <a:pt x="28285" y="15785"/>
                  </a:lnTo>
                  <a:lnTo>
                    <a:pt x="28438" y="16268"/>
                  </a:lnTo>
                  <a:lnTo>
                    <a:pt x="28642" y="16727"/>
                  </a:lnTo>
                  <a:lnTo>
                    <a:pt x="29329" y="17363"/>
                  </a:lnTo>
                  <a:lnTo>
                    <a:pt x="29762" y="17541"/>
                  </a:lnTo>
                  <a:lnTo>
                    <a:pt x="29787" y="18000"/>
                  </a:lnTo>
                  <a:lnTo>
                    <a:pt x="29991" y="18840"/>
                  </a:lnTo>
                  <a:lnTo>
                    <a:pt x="30373" y="19578"/>
                  </a:lnTo>
                  <a:lnTo>
                    <a:pt x="30908" y="20189"/>
                  </a:lnTo>
                  <a:lnTo>
                    <a:pt x="31544" y="20673"/>
                  </a:lnTo>
                  <a:lnTo>
                    <a:pt x="32257" y="20978"/>
                  </a:lnTo>
                  <a:lnTo>
                    <a:pt x="32995" y="21131"/>
                  </a:lnTo>
                  <a:lnTo>
                    <a:pt x="33734" y="21055"/>
                  </a:lnTo>
                  <a:lnTo>
                    <a:pt x="34090" y="20902"/>
                  </a:lnTo>
                  <a:lnTo>
                    <a:pt x="34090" y="20240"/>
                  </a:lnTo>
                  <a:lnTo>
                    <a:pt x="33555" y="15937"/>
                  </a:lnTo>
                  <a:lnTo>
                    <a:pt x="32893" y="13137"/>
                  </a:lnTo>
                  <a:lnTo>
                    <a:pt x="32257" y="11151"/>
                  </a:lnTo>
                  <a:lnTo>
                    <a:pt x="31417" y="9165"/>
                  </a:lnTo>
                  <a:lnTo>
                    <a:pt x="30373" y="7205"/>
                  </a:lnTo>
                  <a:lnTo>
                    <a:pt x="29075" y="5372"/>
                  </a:lnTo>
                  <a:lnTo>
                    <a:pt x="27496" y="3692"/>
                  </a:lnTo>
                  <a:lnTo>
                    <a:pt x="25638" y="2241"/>
                  </a:lnTo>
                  <a:lnTo>
                    <a:pt x="23448" y="1120"/>
                  </a:lnTo>
                  <a:lnTo>
                    <a:pt x="21564" y="509"/>
                  </a:lnTo>
                  <a:lnTo>
                    <a:pt x="20189" y="229"/>
                  </a:lnTo>
                  <a:lnTo>
                    <a:pt x="18738" y="51"/>
                  </a:lnTo>
                  <a:lnTo>
                    <a:pt x="17185" y="0"/>
                  </a:lnTo>
                  <a:close/>
                </a:path>
              </a:pathLst>
            </a:custGeom>
            <a:solidFill>
              <a:srgbClr val="14090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046;p37"/>
            <p:cNvSpPr/>
            <p:nvPr/>
          </p:nvSpPr>
          <p:spPr>
            <a:xfrm>
              <a:off x="7025450" y="970350"/>
              <a:ext cx="357075" cy="585575"/>
            </a:xfrm>
            <a:custGeom>
              <a:avLst/>
              <a:gdLst/>
              <a:ahLst/>
              <a:cxnLst/>
              <a:rect l="l" t="t" r="r" b="b"/>
              <a:pathLst>
                <a:path w="14283" h="23423" extrusionOk="0">
                  <a:moveTo>
                    <a:pt x="9216" y="0"/>
                  </a:moveTo>
                  <a:lnTo>
                    <a:pt x="8783" y="77"/>
                  </a:lnTo>
                  <a:lnTo>
                    <a:pt x="8427" y="357"/>
                  </a:lnTo>
                  <a:lnTo>
                    <a:pt x="8172" y="738"/>
                  </a:lnTo>
                  <a:lnTo>
                    <a:pt x="8096" y="993"/>
                  </a:lnTo>
                  <a:lnTo>
                    <a:pt x="6365" y="8529"/>
                  </a:lnTo>
                  <a:lnTo>
                    <a:pt x="6059" y="8453"/>
                  </a:lnTo>
                  <a:lnTo>
                    <a:pt x="7587" y="1757"/>
                  </a:lnTo>
                  <a:lnTo>
                    <a:pt x="7638" y="1502"/>
                  </a:lnTo>
                  <a:lnTo>
                    <a:pt x="7587" y="1019"/>
                  </a:lnTo>
                  <a:lnTo>
                    <a:pt x="7383" y="637"/>
                  </a:lnTo>
                  <a:lnTo>
                    <a:pt x="7027" y="357"/>
                  </a:lnTo>
                  <a:lnTo>
                    <a:pt x="6823" y="280"/>
                  </a:lnTo>
                  <a:lnTo>
                    <a:pt x="6619" y="255"/>
                  </a:lnTo>
                  <a:lnTo>
                    <a:pt x="6187" y="357"/>
                  </a:lnTo>
                  <a:lnTo>
                    <a:pt x="5830" y="611"/>
                  </a:lnTo>
                  <a:lnTo>
                    <a:pt x="5576" y="1019"/>
                  </a:lnTo>
                  <a:lnTo>
                    <a:pt x="5499" y="1273"/>
                  </a:lnTo>
                  <a:lnTo>
                    <a:pt x="3386" y="10413"/>
                  </a:lnTo>
                  <a:lnTo>
                    <a:pt x="3157" y="9547"/>
                  </a:lnTo>
                  <a:lnTo>
                    <a:pt x="2648" y="8172"/>
                  </a:lnTo>
                  <a:lnTo>
                    <a:pt x="2139" y="7205"/>
                  </a:lnTo>
                  <a:lnTo>
                    <a:pt x="1629" y="6594"/>
                  </a:lnTo>
                  <a:lnTo>
                    <a:pt x="968" y="6110"/>
                  </a:lnTo>
                  <a:lnTo>
                    <a:pt x="382" y="6034"/>
                  </a:lnTo>
                  <a:lnTo>
                    <a:pt x="331" y="6059"/>
                  </a:lnTo>
                  <a:lnTo>
                    <a:pt x="178" y="6136"/>
                  </a:lnTo>
                  <a:lnTo>
                    <a:pt x="0" y="6441"/>
                  </a:lnTo>
                  <a:lnTo>
                    <a:pt x="0" y="6950"/>
                  </a:lnTo>
                  <a:lnTo>
                    <a:pt x="26" y="7052"/>
                  </a:lnTo>
                  <a:lnTo>
                    <a:pt x="560" y="9980"/>
                  </a:lnTo>
                  <a:lnTo>
                    <a:pt x="1171" y="13493"/>
                  </a:lnTo>
                  <a:lnTo>
                    <a:pt x="1222" y="13875"/>
                  </a:lnTo>
                  <a:lnTo>
                    <a:pt x="1426" y="14537"/>
                  </a:lnTo>
                  <a:lnTo>
                    <a:pt x="1909" y="15301"/>
                  </a:lnTo>
                  <a:lnTo>
                    <a:pt x="2953" y="16116"/>
                  </a:lnTo>
                  <a:lnTo>
                    <a:pt x="3157" y="16192"/>
                  </a:lnTo>
                  <a:lnTo>
                    <a:pt x="1859" y="21844"/>
                  </a:lnTo>
                  <a:lnTo>
                    <a:pt x="8809" y="23422"/>
                  </a:lnTo>
                  <a:lnTo>
                    <a:pt x="10158" y="17669"/>
                  </a:lnTo>
                  <a:lnTo>
                    <a:pt x="10285" y="17694"/>
                  </a:lnTo>
                  <a:lnTo>
                    <a:pt x="10718" y="17592"/>
                  </a:lnTo>
                  <a:lnTo>
                    <a:pt x="11202" y="17312"/>
                  </a:lnTo>
                  <a:lnTo>
                    <a:pt x="11635" y="16778"/>
                  </a:lnTo>
                  <a:lnTo>
                    <a:pt x="11762" y="16396"/>
                  </a:lnTo>
                  <a:lnTo>
                    <a:pt x="12093" y="14944"/>
                  </a:lnTo>
                  <a:lnTo>
                    <a:pt x="12831" y="11737"/>
                  </a:lnTo>
                  <a:lnTo>
                    <a:pt x="13086" y="10617"/>
                  </a:lnTo>
                  <a:lnTo>
                    <a:pt x="13213" y="10107"/>
                  </a:lnTo>
                  <a:lnTo>
                    <a:pt x="14232" y="5627"/>
                  </a:lnTo>
                  <a:lnTo>
                    <a:pt x="14282" y="5397"/>
                  </a:lnTo>
                  <a:lnTo>
                    <a:pt x="14232" y="4965"/>
                  </a:lnTo>
                  <a:lnTo>
                    <a:pt x="14028" y="4608"/>
                  </a:lnTo>
                  <a:lnTo>
                    <a:pt x="13722" y="4354"/>
                  </a:lnTo>
                  <a:lnTo>
                    <a:pt x="13519" y="4277"/>
                  </a:lnTo>
                  <a:lnTo>
                    <a:pt x="13315" y="4252"/>
                  </a:lnTo>
                  <a:lnTo>
                    <a:pt x="12933" y="4354"/>
                  </a:lnTo>
                  <a:lnTo>
                    <a:pt x="12602" y="4583"/>
                  </a:lnTo>
                  <a:lnTo>
                    <a:pt x="12373" y="4965"/>
                  </a:lnTo>
                  <a:lnTo>
                    <a:pt x="12297" y="5194"/>
                  </a:lnTo>
                  <a:lnTo>
                    <a:pt x="11253" y="9649"/>
                  </a:lnTo>
                  <a:lnTo>
                    <a:pt x="10871" y="9573"/>
                  </a:lnTo>
                  <a:lnTo>
                    <a:pt x="12322" y="3284"/>
                  </a:lnTo>
                  <a:lnTo>
                    <a:pt x="12373" y="3030"/>
                  </a:lnTo>
                  <a:lnTo>
                    <a:pt x="12322" y="2546"/>
                  </a:lnTo>
                  <a:lnTo>
                    <a:pt x="12093" y="2164"/>
                  </a:lnTo>
                  <a:lnTo>
                    <a:pt x="11762" y="1884"/>
                  </a:lnTo>
                  <a:lnTo>
                    <a:pt x="11558" y="1808"/>
                  </a:lnTo>
                  <a:lnTo>
                    <a:pt x="11329" y="1782"/>
                  </a:lnTo>
                  <a:lnTo>
                    <a:pt x="10922" y="1884"/>
                  </a:lnTo>
                  <a:lnTo>
                    <a:pt x="10565" y="2139"/>
                  </a:lnTo>
                  <a:lnTo>
                    <a:pt x="10285" y="2546"/>
                  </a:lnTo>
                  <a:lnTo>
                    <a:pt x="10235" y="2801"/>
                  </a:lnTo>
                  <a:lnTo>
                    <a:pt x="8783" y="9089"/>
                  </a:lnTo>
                  <a:lnTo>
                    <a:pt x="8452" y="9013"/>
                  </a:lnTo>
                  <a:lnTo>
                    <a:pt x="10209" y="1477"/>
                  </a:lnTo>
                  <a:lnTo>
                    <a:pt x="10235" y="1222"/>
                  </a:lnTo>
                  <a:lnTo>
                    <a:pt x="10184" y="764"/>
                  </a:lnTo>
                  <a:lnTo>
                    <a:pt x="9980" y="357"/>
                  </a:lnTo>
                  <a:lnTo>
                    <a:pt x="9649" y="77"/>
                  </a:lnTo>
                  <a:lnTo>
                    <a:pt x="9420" y="26"/>
                  </a:lnTo>
                  <a:lnTo>
                    <a:pt x="9216" y="0"/>
                  </a:lnTo>
                  <a:close/>
                </a:path>
              </a:pathLst>
            </a:custGeom>
            <a:solidFill>
              <a:srgbClr val="6B3F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047;p37"/>
            <p:cNvSpPr/>
            <p:nvPr/>
          </p:nvSpPr>
          <p:spPr>
            <a:xfrm>
              <a:off x="7109450" y="1230025"/>
              <a:ext cx="675" cy="25"/>
            </a:xfrm>
            <a:custGeom>
              <a:avLst/>
              <a:gdLst/>
              <a:ahLst/>
              <a:cxnLst/>
              <a:rect l="l" t="t" r="r" b="b"/>
              <a:pathLst>
                <a:path w="27" h="1" extrusionOk="0">
                  <a:moveTo>
                    <a:pt x="1" y="0"/>
                  </a:moveTo>
                  <a:lnTo>
                    <a:pt x="1" y="0"/>
                  </a:lnTo>
                  <a:lnTo>
                    <a:pt x="26" y="0"/>
                  </a:lnTo>
                  <a:lnTo>
                    <a:pt x="1" y="0"/>
                  </a:lnTo>
                  <a:lnTo>
                    <a:pt x="1" y="0"/>
                  </a:lnTo>
                  <a:close/>
                </a:path>
              </a:pathLst>
            </a:custGeom>
            <a:solidFill>
              <a:srgbClr val="CFA4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048;p37"/>
            <p:cNvSpPr/>
            <p:nvPr/>
          </p:nvSpPr>
          <p:spPr>
            <a:xfrm>
              <a:off x="7143175" y="1174650"/>
              <a:ext cx="190975" cy="55400"/>
            </a:xfrm>
            <a:custGeom>
              <a:avLst/>
              <a:gdLst/>
              <a:ahLst/>
              <a:cxnLst/>
              <a:rect l="l" t="t" r="r" b="b"/>
              <a:pathLst>
                <a:path w="7639" h="2216" extrusionOk="0">
                  <a:moveTo>
                    <a:pt x="103" y="0"/>
                  </a:moveTo>
                  <a:lnTo>
                    <a:pt x="1" y="484"/>
                  </a:lnTo>
                  <a:lnTo>
                    <a:pt x="7537" y="2215"/>
                  </a:lnTo>
                  <a:lnTo>
                    <a:pt x="7639" y="1732"/>
                  </a:lnTo>
                  <a:lnTo>
                    <a:pt x="6544" y="1477"/>
                  </a:lnTo>
                  <a:lnTo>
                    <a:pt x="6162" y="1401"/>
                  </a:lnTo>
                  <a:lnTo>
                    <a:pt x="4074" y="917"/>
                  </a:lnTo>
                  <a:lnTo>
                    <a:pt x="3743" y="841"/>
                  </a:lnTo>
                  <a:lnTo>
                    <a:pt x="3769" y="841"/>
                  </a:lnTo>
                  <a:lnTo>
                    <a:pt x="1656" y="357"/>
                  </a:lnTo>
                  <a:lnTo>
                    <a:pt x="1350" y="281"/>
                  </a:lnTo>
                  <a:lnTo>
                    <a:pt x="103" y="0"/>
                  </a:lnTo>
                  <a:close/>
                </a:path>
              </a:pathLst>
            </a:custGeom>
            <a:solidFill>
              <a:srgbClr val="5124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049;p37"/>
            <p:cNvSpPr/>
            <p:nvPr/>
          </p:nvSpPr>
          <p:spPr>
            <a:xfrm>
              <a:off x="7110100" y="1223650"/>
              <a:ext cx="105675" cy="159150"/>
            </a:xfrm>
            <a:custGeom>
              <a:avLst/>
              <a:gdLst/>
              <a:ahLst/>
              <a:cxnLst/>
              <a:rect l="l" t="t" r="r" b="b"/>
              <a:pathLst>
                <a:path w="4227" h="6366" extrusionOk="0">
                  <a:moveTo>
                    <a:pt x="51" y="1"/>
                  </a:moveTo>
                  <a:lnTo>
                    <a:pt x="51" y="26"/>
                  </a:lnTo>
                  <a:lnTo>
                    <a:pt x="0" y="255"/>
                  </a:lnTo>
                  <a:lnTo>
                    <a:pt x="229" y="306"/>
                  </a:lnTo>
                  <a:lnTo>
                    <a:pt x="1120" y="612"/>
                  </a:lnTo>
                  <a:lnTo>
                    <a:pt x="1859" y="1019"/>
                  </a:lnTo>
                  <a:lnTo>
                    <a:pt x="2597" y="1656"/>
                  </a:lnTo>
                  <a:lnTo>
                    <a:pt x="3259" y="2572"/>
                  </a:lnTo>
                  <a:lnTo>
                    <a:pt x="3717" y="3794"/>
                  </a:lnTo>
                  <a:lnTo>
                    <a:pt x="3895" y="5347"/>
                  </a:lnTo>
                  <a:lnTo>
                    <a:pt x="3819" y="6315"/>
                  </a:lnTo>
                  <a:lnTo>
                    <a:pt x="4099" y="6365"/>
                  </a:lnTo>
                  <a:lnTo>
                    <a:pt x="4150" y="6213"/>
                  </a:lnTo>
                  <a:lnTo>
                    <a:pt x="4226" y="5118"/>
                  </a:lnTo>
                  <a:lnTo>
                    <a:pt x="4175" y="4125"/>
                  </a:lnTo>
                  <a:lnTo>
                    <a:pt x="3895" y="3005"/>
                  </a:lnTo>
                  <a:lnTo>
                    <a:pt x="3335" y="1936"/>
                  </a:lnTo>
                  <a:lnTo>
                    <a:pt x="2393" y="968"/>
                  </a:lnTo>
                  <a:lnTo>
                    <a:pt x="1375" y="383"/>
                  </a:lnTo>
                  <a:lnTo>
                    <a:pt x="535" y="103"/>
                  </a:lnTo>
                  <a:lnTo>
                    <a:pt x="51" y="1"/>
                  </a:lnTo>
                  <a:close/>
                </a:path>
              </a:pathLst>
            </a:custGeom>
            <a:solidFill>
              <a:srgbClr val="5124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050;p37"/>
            <p:cNvSpPr/>
            <p:nvPr/>
          </p:nvSpPr>
          <p:spPr>
            <a:xfrm>
              <a:off x="7087825" y="1403775"/>
              <a:ext cx="183950" cy="84675"/>
            </a:xfrm>
            <a:custGeom>
              <a:avLst/>
              <a:gdLst/>
              <a:ahLst/>
              <a:cxnLst/>
              <a:rect l="l" t="t" r="r" b="b"/>
              <a:pathLst>
                <a:path w="7358" h="3387" extrusionOk="0">
                  <a:moveTo>
                    <a:pt x="407" y="1"/>
                  </a:moveTo>
                  <a:lnTo>
                    <a:pt x="0" y="1783"/>
                  </a:lnTo>
                  <a:lnTo>
                    <a:pt x="6950" y="3387"/>
                  </a:lnTo>
                  <a:lnTo>
                    <a:pt x="7358" y="1605"/>
                  </a:lnTo>
                  <a:lnTo>
                    <a:pt x="407" y="1"/>
                  </a:lnTo>
                  <a:close/>
                </a:path>
              </a:pathLst>
            </a:custGeom>
            <a:solidFill>
              <a:srgbClr val="5124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051;p37"/>
            <p:cNvSpPr/>
            <p:nvPr/>
          </p:nvSpPr>
          <p:spPr>
            <a:xfrm>
              <a:off x="7048350" y="1425425"/>
              <a:ext cx="237425" cy="100575"/>
            </a:xfrm>
            <a:custGeom>
              <a:avLst/>
              <a:gdLst/>
              <a:ahLst/>
              <a:cxnLst/>
              <a:rect l="l" t="t" r="r" b="b"/>
              <a:pathLst>
                <a:path w="9497" h="4023" extrusionOk="0">
                  <a:moveTo>
                    <a:pt x="433" y="0"/>
                  </a:moveTo>
                  <a:lnTo>
                    <a:pt x="1" y="1935"/>
                  </a:lnTo>
                  <a:lnTo>
                    <a:pt x="9064" y="4023"/>
                  </a:lnTo>
                  <a:lnTo>
                    <a:pt x="9497" y="2113"/>
                  </a:lnTo>
                  <a:lnTo>
                    <a:pt x="433" y="0"/>
                  </a:lnTo>
                  <a:close/>
                </a:path>
              </a:pathLst>
            </a:custGeom>
            <a:solidFill>
              <a:srgbClr val="F472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052;p37"/>
            <p:cNvSpPr/>
            <p:nvPr/>
          </p:nvSpPr>
          <p:spPr>
            <a:xfrm>
              <a:off x="7026075" y="1463600"/>
              <a:ext cx="251425" cy="105675"/>
            </a:xfrm>
            <a:custGeom>
              <a:avLst/>
              <a:gdLst/>
              <a:ahLst/>
              <a:cxnLst/>
              <a:rect l="l" t="t" r="r" b="b"/>
              <a:pathLst>
                <a:path w="10057" h="4227" extrusionOk="0">
                  <a:moveTo>
                    <a:pt x="968" y="1"/>
                  </a:moveTo>
                  <a:lnTo>
                    <a:pt x="1" y="4227"/>
                  </a:lnTo>
                  <a:lnTo>
                    <a:pt x="9548" y="4227"/>
                  </a:lnTo>
                  <a:lnTo>
                    <a:pt x="10057" y="2088"/>
                  </a:lnTo>
                  <a:lnTo>
                    <a:pt x="968" y="1"/>
                  </a:lnTo>
                  <a:close/>
                </a:path>
              </a:pathLst>
            </a:custGeom>
            <a:solidFill>
              <a:srgbClr val="F14C4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 name="TextBox 3">
            <a:extLst>
              <a:ext uri="{FF2B5EF4-FFF2-40B4-BE49-F238E27FC236}">
                <a16:creationId xmlns:a16="http://schemas.microsoft.com/office/drawing/2014/main" id="{E3ED370B-941B-4173-891D-92C1266E7BA0}"/>
              </a:ext>
            </a:extLst>
          </p:cNvPr>
          <p:cNvSpPr txBox="1"/>
          <p:nvPr/>
        </p:nvSpPr>
        <p:spPr>
          <a:xfrm>
            <a:off x="0" y="6132944"/>
            <a:ext cx="2438400" cy="685800"/>
          </a:xfrm>
          <a:prstGeom prst="rect">
            <a:avLst/>
          </a:prstGeom>
          <a:solidFill>
            <a:schemeClr val="tx1">
              <a:lumMod val="85000"/>
              <a:lumOff val="15000"/>
            </a:schemeClr>
          </a:solidFill>
        </p:spPr>
        <p:txBody>
          <a:bodyPr wrap="square" rtlCol="0">
            <a:spAutoFit/>
          </a:bodyPr>
          <a:lstStyle/>
          <a:p>
            <a:endParaRPr lang="en-IN" dirty="0"/>
          </a:p>
        </p:txBody>
      </p:sp>
    </p:spTree>
    <p:extLst>
      <p:ext uri="{BB962C8B-B14F-4D97-AF65-F5344CB8AC3E}">
        <p14:creationId xmlns:p14="http://schemas.microsoft.com/office/powerpoint/2010/main" val="2251761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3446"/>
            <a:ext cx="1676400" cy="433754"/>
          </a:xfrm>
        </p:spPr>
        <p:txBody>
          <a:bodyPr>
            <a:normAutofit fontScale="90000"/>
          </a:bodyPr>
          <a:lstStyle/>
          <a:p>
            <a:r>
              <a:rPr lang="en-IN" u="sng" dirty="0"/>
              <a:t>Answer</a:t>
            </a:r>
          </a:p>
        </p:txBody>
      </p:sp>
      <p:sp>
        <p:nvSpPr>
          <p:cNvPr id="3" name="Content Placeholder 2"/>
          <p:cNvSpPr>
            <a:spLocks noGrp="1"/>
          </p:cNvSpPr>
          <p:nvPr>
            <p:ph idx="1"/>
          </p:nvPr>
        </p:nvSpPr>
        <p:spPr>
          <a:xfrm>
            <a:off x="1151236" y="533400"/>
            <a:ext cx="7611764" cy="5715000"/>
          </a:xfrm>
        </p:spPr>
        <p:txBody>
          <a:bodyPr>
            <a:noAutofit/>
          </a:bodyPr>
          <a:lstStyle/>
          <a:p>
            <a:pPr marL="0" indent="0">
              <a:buNone/>
            </a:pPr>
            <a:r>
              <a:rPr lang="en-IN" sz="1600" dirty="0"/>
              <a:t>4, </a:t>
            </a:r>
            <a:r>
              <a:rPr lang="en-IN" sz="1600" dirty="0" err="1"/>
              <a:t>Balaji</a:t>
            </a:r>
            <a:r>
              <a:rPr lang="en-IN" sz="1600" dirty="0"/>
              <a:t> Road</a:t>
            </a:r>
            <a:br>
              <a:rPr lang="en-IN" sz="1600" dirty="0"/>
            </a:br>
            <a:r>
              <a:rPr lang="en-IN" sz="1600" dirty="0"/>
              <a:t>Kurnool</a:t>
            </a:r>
            <a:br>
              <a:rPr lang="en-IN" sz="1600" dirty="0"/>
            </a:br>
            <a:r>
              <a:rPr lang="en-IN" sz="1600" dirty="0"/>
              <a:t>17th January, 20xx</a:t>
            </a:r>
            <a:br>
              <a:rPr lang="en-IN" sz="1600" dirty="0"/>
            </a:br>
            <a:r>
              <a:rPr lang="en-IN" sz="1600" dirty="0"/>
              <a:t>The Manager</a:t>
            </a:r>
            <a:br>
              <a:rPr lang="en-IN" sz="1600" dirty="0"/>
            </a:br>
            <a:r>
              <a:rPr lang="en-IN" sz="1600" dirty="0"/>
              <a:t>Indigo Lights, Kurnool</a:t>
            </a:r>
          </a:p>
          <a:p>
            <a:pPr marL="0" indent="0">
              <a:buNone/>
            </a:pPr>
            <a:endParaRPr lang="en-IN" sz="800" dirty="0"/>
          </a:p>
          <a:p>
            <a:pPr marL="0" indent="0">
              <a:buNone/>
            </a:pPr>
            <a:r>
              <a:rPr lang="en-IN" sz="1600" dirty="0"/>
              <a:t>Subject: Complaint against faulty LED lights</a:t>
            </a:r>
          </a:p>
          <a:p>
            <a:pPr marL="0" indent="0">
              <a:buNone/>
            </a:pPr>
            <a:endParaRPr lang="en-IN" sz="1000" dirty="0"/>
          </a:p>
          <a:p>
            <a:pPr marL="0" indent="0">
              <a:buNone/>
            </a:pPr>
            <a:r>
              <a:rPr lang="en-IN" sz="1600" dirty="0"/>
              <a:t>Sir,</a:t>
            </a:r>
          </a:p>
          <a:p>
            <a:pPr marL="0" indent="0">
              <a:buNone/>
            </a:pPr>
            <a:br>
              <a:rPr lang="en-IN" sz="1600" dirty="0"/>
            </a:br>
            <a:r>
              <a:rPr lang="en-IN" sz="1600" dirty="0"/>
              <a:t>I had bought LED lights which include 2 wall lights, 4 mirror lights and a panel light from your showroom vide bill no. 1229 on 22nd December, 20xx. These lights were working satisfactorily till the last week after which one by one five of the lights got fused, that too within a month of buying them. The guarantee period for each light is one year as mentioned on the Bill. It is my request to you to replace these faulty lights at the earliest.</a:t>
            </a:r>
          </a:p>
          <a:p>
            <a:pPr marL="0" indent="0" algn="just">
              <a:buNone/>
            </a:pPr>
            <a:endParaRPr lang="en-IN" sz="900" dirty="0"/>
          </a:p>
          <a:p>
            <a:pPr marL="0" indent="0" algn="just">
              <a:buNone/>
            </a:pPr>
            <a:r>
              <a:rPr lang="en-IN" sz="1600" dirty="0"/>
              <a:t>‘Indigo Lights’ enjoys a good reputation and has earned goodwill in the market, so I expect you to do the needful, keeping in mind the reputation of your showroom.</a:t>
            </a:r>
          </a:p>
          <a:p>
            <a:pPr marL="0" indent="0">
              <a:buNone/>
            </a:pPr>
            <a:endParaRPr lang="en-IN" sz="1100" dirty="0"/>
          </a:p>
          <a:p>
            <a:pPr marL="0" indent="0">
              <a:buNone/>
            </a:pPr>
            <a:r>
              <a:rPr lang="en-IN" sz="1600" dirty="0"/>
              <a:t>Yours sincerely</a:t>
            </a:r>
            <a:br>
              <a:rPr lang="en-IN" sz="1600" dirty="0"/>
            </a:br>
            <a:r>
              <a:rPr lang="en-IN" sz="1600" dirty="0" err="1"/>
              <a:t>Shekhar</a:t>
            </a:r>
            <a:endParaRPr lang="en-IN" sz="1600" dirty="0"/>
          </a:p>
        </p:txBody>
      </p:sp>
      <p:pic>
        <p:nvPicPr>
          <p:cNvPr id="4" name="Picture 2" descr="C:\Users\Wengchucon\Desktop\ahnd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758578">
            <a:off x="-506664" y="537413"/>
            <a:ext cx="2133983" cy="174095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20D395D2-5E39-47FE-9487-96E13E0C974B}"/>
              </a:ext>
            </a:extLst>
          </p:cNvPr>
          <p:cNvSpPr txBox="1"/>
          <p:nvPr/>
        </p:nvSpPr>
        <p:spPr>
          <a:xfrm>
            <a:off x="0" y="6132944"/>
            <a:ext cx="2438400" cy="685800"/>
          </a:xfrm>
          <a:prstGeom prst="rect">
            <a:avLst/>
          </a:prstGeom>
          <a:solidFill>
            <a:schemeClr val="tx1">
              <a:lumMod val="85000"/>
              <a:lumOff val="15000"/>
            </a:schemeClr>
          </a:solidFill>
        </p:spPr>
        <p:txBody>
          <a:bodyPr wrap="square" rtlCol="0">
            <a:spAutoFit/>
          </a:bodyPr>
          <a:lstStyle/>
          <a:p>
            <a:endParaRPr lang="en-IN" dirty="0"/>
          </a:p>
        </p:txBody>
      </p:sp>
    </p:spTree>
    <p:extLst>
      <p:ext uri="{BB962C8B-B14F-4D97-AF65-F5344CB8AC3E}">
        <p14:creationId xmlns:p14="http://schemas.microsoft.com/office/powerpoint/2010/main" val="357669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48130"/>
            <a:ext cx="6781800" cy="537670"/>
          </a:xfrm>
        </p:spPr>
        <p:txBody>
          <a:bodyPr>
            <a:noAutofit/>
          </a:bodyPr>
          <a:lstStyle/>
          <a:p>
            <a:pPr algn="ctr"/>
            <a:r>
              <a:rPr lang="en-IN" u="sng" dirty="0">
                <a:effectLst/>
              </a:rPr>
              <a:t>Sample letter of complaint 4</a:t>
            </a:r>
            <a:endParaRPr lang="en-IN" u="sng" dirty="0"/>
          </a:p>
        </p:txBody>
      </p:sp>
      <p:sp>
        <p:nvSpPr>
          <p:cNvPr id="3" name="Content Placeholder 2"/>
          <p:cNvSpPr>
            <a:spLocks noGrp="1"/>
          </p:cNvSpPr>
          <p:nvPr>
            <p:ph idx="1"/>
          </p:nvPr>
        </p:nvSpPr>
        <p:spPr>
          <a:xfrm>
            <a:off x="1143000" y="990600"/>
            <a:ext cx="7764164" cy="5943600"/>
          </a:xfrm>
        </p:spPr>
        <p:txBody>
          <a:bodyPr/>
          <a:lstStyle/>
          <a:p>
            <a:pPr algn="just"/>
            <a:r>
              <a:rPr lang="en-IN" dirty="0"/>
              <a:t>The drinking water supplied to your locality 84 ,</a:t>
            </a:r>
            <a:r>
              <a:rPr lang="en-IN" dirty="0" err="1"/>
              <a:t>Anandlok</a:t>
            </a:r>
            <a:r>
              <a:rPr lang="en-IN" dirty="0"/>
              <a:t> Colony, Kanpur has a dirty colour and foul smell. As secretary of the Residents Welfare Association, write a letter in 120-150 words to the Chief Engineer, Water Authority, Kanpur complaining about the problem and requesting him to take necessary action at the earliest. </a:t>
            </a:r>
          </a:p>
          <a:p>
            <a:pPr marL="0" indent="0">
              <a:buNone/>
            </a:pPr>
            <a:r>
              <a:rPr lang="en-IN" dirty="0"/>
              <a:t>   (</a:t>
            </a:r>
            <a:r>
              <a:rPr lang="en-IN" dirty="0" err="1"/>
              <a:t>Comptt</a:t>
            </a:r>
            <a:r>
              <a:rPr lang="en-IN" dirty="0"/>
              <a:t>. All India 2014)</a:t>
            </a:r>
            <a:br>
              <a:rPr lang="en-IN" dirty="0"/>
            </a:br>
            <a:endParaRPr lang="en-IN" dirty="0"/>
          </a:p>
        </p:txBody>
      </p:sp>
      <p:grpSp>
        <p:nvGrpSpPr>
          <p:cNvPr id="31" name="Google Shape;1053;p37"/>
          <p:cNvGrpSpPr/>
          <p:nvPr/>
        </p:nvGrpSpPr>
        <p:grpSpPr>
          <a:xfrm flipH="1">
            <a:off x="7315200" y="4800600"/>
            <a:ext cx="1655476" cy="1505645"/>
            <a:chOff x="4163225" y="296325"/>
            <a:chExt cx="1399625" cy="1272950"/>
          </a:xfrm>
        </p:grpSpPr>
        <p:sp>
          <p:nvSpPr>
            <p:cNvPr id="32" name="Google Shape;1054;p37"/>
            <p:cNvSpPr/>
            <p:nvPr/>
          </p:nvSpPr>
          <p:spPr>
            <a:xfrm>
              <a:off x="4209700" y="296325"/>
              <a:ext cx="949000" cy="996100"/>
            </a:xfrm>
            <a:custGeom>
              <a:avLst/>
              <a:gdLst/>
              <a:ahLst/>
              <a:cxnLst/>
              <a:rect l="l" t="t" r="r" b="b"/>
              <a:pathLst>
                <a:path w="37960" h="39844" extrusionOk="0">
                  <a:moveTo>
                    <a:pt x="16727" y="0"/>
                  </a:moveTo>
                  <a:lnTo>
                    <a:pt x="16345" y="26"/>
                  </a:lnTo>
                  <a:lnTo>
                    <a:pt x="15963" y="102"/>
                  </a:lnTo>
                  <a:lnTo>
                    <a:pt x="15275" y="382"/>
                  </a:lnTo>
                  <a:lnTo>
                    <a:pt x="14715" y="815"/>
                  </a:lnTo>
                  <a:lnTo>
                    <a:pt x="14308" y="1401"/>
                  </a:lnTo>
                  <a:lnTo>
                    <a:pt x="14155" y="1706"/>
                  </a:lnTo>
                  <a:lnTo>
                    <a:pt x="13850" y="1502"/>
                  </a:lnTo>
                  <a:lnTo>
                    <a:pt x="13188" y="1222"/>
                  </a:lnTo>
                  <a:lnTo>
                    <a:pt x="12450" y="1146"/>
                  </a:lnTo>
                  <a:lnTo>
                    <a:pt x="11711" y="1222"/>
                  </a:lnTo>
                  <a:lnTo>
                    <a:pt x="11355" y="1375"/>
                  </a:lnTo>
                  <a:lnTo>
                    <a:pt x="10998" y="1528"/>
                  </a:lnTo>
                  <a:lnTo>
                    <a:pt x="10413" y="1986"/>
                  </a:lnTo>
                  <a:lnTo>
                    <a:pt x="10005" y="2546"/>
                  </a:lnTo>
                  <a:lnTo>
                    <a:pt x="9776" y="3183"/>
                  </a:lnTo>
                  <a:lnTo>
                    <a:pt x="9725" y="3539"/>
                  </a:lnTo>
                  <a:lnTo>
                    <a:pt x="9394" y="3412"/>
                  </a:lnTo>
                  <a:lnTo>
                    <a:pt x="8656" y="3310"/>
                  </a:lnTo>
                  <a:lnTo>
                    <a:pt x="7943" y="3412"/>
                  </a:lnTo>
                  <a:lnTo>
                    <a:pt x="7256" y="3692"/>
                  </a:lnTo>
                  <a:lnTo>
                    <a:pt x="6925" y="3921"/>
                  </a:lnTo>
                  <a:lnTo>
                    <a:pt x="6645" y="4150"/>
                  </a:lnTo>
                  <a:lnTo>
                    <a:pt x="6212" y="4736"/>
                  </a:lnTo>
                  <a:lnTo>
                    <a:pt x="5983" y="5398"/>
                  </a:lnTo>
                  <a:lnTo>
                    <a:pt x="5932" y="6060"/>
                  </a:lnTo>
                  <a:lnTo>
                    <a:pt x="6008" y="6416"/>
                  </a:lnTo>
                  <a:lnTo>
                    <a:pt x="5627" y="6390"/>
                  </a:lnTo>
                  <a:lnTo>
                    <a:pt x="4914" y="6467"/>
                  </a:lnTo>
                  <a:lnTo>
                    <a:pt x="4226" y="6747"/>
                  </a:lnTo>
                  <a:lnTo>
                    <a:pt x="3641" y="7180"/>
                  </a:lnTo>
                  <a:lnTo>
                    <a:pt x="3412" y="7485"/>
                  </a:lnTo>
                  <a:lnTo>
                    <a:pt x="3208" y="7791"/>
                  </a:lnTo>
                  <a:lnTo>
                    <a:pt x="2953" y="8453"/>
                  </a:lnTo>
                  <a:lnTo>
                    <a:pt x="2928" y="9140"/>
                  </a:lnTo>
                  <a:lnTo>
                    <a:pt x="3081" y="9802"/>
                  </a:lnTo>
                  <a:lnTo>
                    <a:pt x="3233" y="10133"/>
                  </a:lnTo>
                  <a:lnTo>
                    <a:pt x="2877" y="10184"/>
                  </a:lnTo>
                  <a:lnTo>
                    <a:pt x="2215" y="10464"/>
                  </a:lnTo>
                  <a:lnTo>
                    <a:pt x="1630" y="10897"/>
                  </a:lnTo>
                  <a:lnTo>
                    <a:pt x="1197" y="11482"/>
                  </a:lnTo>
                  <a:lnTo>
                    <a:pt x="1044" y="11813"/>
                  </a:lnTo>
                  <a:lnTo>
                    <a:pt x="942" y="12170"/>
                  </a:lnTo>
                  <a:lnTo>
                    <a:pt x="891" y="12857"/>
                  </a:lnTo>
                  <a:lnTo>
                    <a:pt x="1069" y="13544"/>
                  </a:lnTo>
                  <a:lnTo>
                    <a:pt x="1400" y="14130"/>
                  </a:lnTo>
                  <a:lnTo>
                    <a:pt x="1655" y="14410"/>
                  </a:lnTo>
                  <a:lnTo>
                    <a:pt x="1324" y="14563"/>
                  </a:lnTo>
                  <a:lnTo>
                    <a:pt x="764" y="14996"/>
                  </a:lnTo>
                  <a:lnTo>
                    <a:pt x="331" y="15556"/>
                  </a:lnTo>
                  <a:lnTo>
                    <a:pt x="77" y="16218"/>
                  </a:lnTo>
                  <a:lnTo>
                    <a:pt x="51" y="16574"/>
                  </a:lnTo>
                  <a:lnTo>
                    <a:pt x="26" y="16930"/>
                  </a:lnTo>
                  <a:lnTo>
                    <a:pt x="178" y="17567"/>
                  </a:lnTo>
                  <a:lnTo>
                    <a:pt x="484" y="18127"/>
                  </a:lnTo>
                  <a:lnTo>
                    <a:pt x="917" y="18611"/>
                  </a:lnTo>
                  <a:lnTo>
                    <a:pt x="1197" y="18814"/>
                  </a:lnTo>
                  <a:lnTo>
                    <a:pt x="917" y="18993"/>
                  </a:lnTo>
                  <a:lnTo>
                    <a:pt x="484" y="19451"/>
                  </a:lnTo>
                  <a:lnTo>
                    <a:pt x="178" y="19985"/>
                  </a:lnTo>
                  <a:lnTo>
                    <a:pt x="26" y="20596"/>
                  </a:lnTo>
                  <a:lnTo>
                    <a:pt x="0" y="20902"/>
                  </a:lnTo>
                  <a:lnTo>
                    <a:pt x="26" y="21258"/>
                  </a:lnTo>
                  <a:lnTo>
                    <a:pt x="204" y="21895"/>
                  </a:lnTo>
                  <a:lnTo>
                    <a:pt x="560" y="22455"/>
                  </a:lnTo>
                  <a:lnTo>
                    <a:pt x="1044" y="22913"/>
                  </a:lnTo>
                  <a:lnTo>
                    <a:pt x="1324" y="23091"/>
                  </a:lnTo>
                  <a:lnTo>
                    <a:pt x="1044" y="23321"/>
                  </a:lnTo>
                  <a:lnTo>
                    <a:pt x="637" y="23881"/>
                  </a:lnTo>
                  <a:lnTo>
                    <a:pt x="382" y="24517"/>
                  </a:lnTo>
                  <a:lnTo>
                    <a:pt x="306" y="25205"/>
                  </a:lnTo>
                  <a:lnTo>
                    <a:pt x="382" y="25561"/>
                  </a:lnTo>
                  <a:lnTo>
                    <a:pt x="458" y="25917"/>
                  </a:lnTo>
                  <a:lnTo>
                    <a:pt x="815" y="26554"/>
                  </a:lnTo>
                  <a:lnTo>
                    <a:pt x="1324" y="27063"/>
                  </a:lnTo>
                  <a:lnTo>
                    <a:pt x="1960" y="27419"/>
                  </a:lnTo>
                  <a:lnTo>
                    <a:pt x="2291" y="27521"/>
                  </a:lnTo>
                  <a:lnTo>
                    <a:pt x="2088" y="27801"/>
                  </a:lnTo>
                  <a:lnTo>
                    <a:pt x="1859" y="28463"/>
                  </a:lnTo>
                  <a:lnTo>
                    <a:pt x="1782" y="29151"/>
                  </a:lnTo>
                  <a:lnTo>
                    <a:pt x="1935" y="29838"/>
                  </a:lnTo>
                  <a:lnTo>
                    <a:pt x="2088" y="30169"/>
                  </a:lnTo>
                  <a:lnTo>
                    <a:pt x="2291" y="30475"/>
                  </a:lnTo>
                  <a:lnTo>
                    <a:pt x="2801" y="30984"/>
                  </a:lnTo>
                  <a:lnTo>
                    <a:pt x="3437" y="31340"/>
                  </a:lnTo>
                  <a:lnTo>
                    <a:pt x="4150" y="31518"/>
                  </a:lnTo>
                  <a:lnTo>
                    <a:pt x="4506" y="31544"/>
                  </a:lnTo>
                  <a:lnTo>
                    <a:pt x="4405" y="31875"/>
                  </a:lnTo>
                  <a:lnTo>
                    <a:pt x="4354" y="32562"/>
                  </a:lnTo>
                  <a:lnTo>
                    <a:pt x="4481" y="33224"/>
                  </a:lnTo>
                  <a:lnTo>
                    <a:pt x="4812" y="33861"/>
                  </a:lnTo>
                  <a:lnTo>
                    <a:pt x="5066" y="34141"/>
                  </a:lnTo>
                  <a:lnTo>
                    <a:pt x="5347" y="34395"/>
                  </a:lnTo>
                  <a:lnTo>
                    <a:pt x="5983" y="34752"/>
                  </a:lnTo>
                  <a:lnTo>
                    <a:pt x="6696" y="34955"/>
                  </a:lnTo>
                  <a:lnTo>
                    <a:pt x="7434" y="34955"/>
                  </a:lnTo>
                  <a:lnTo>
                    <a:pt x="7791" y="34879"/>
                  </a:lnTo>
                  <a:lnTo>
                    <a:pt x="7791" y="35210"/>
                  </a:lnTo>
                  <a:lnTo>
                    <a:pt x="7918" y="35872"/>
                  </a:lnTo>
                  <a:lnTo>
                    <a:pt x="8249" y="36508"/>
                  </a:lnTo>
                  <a:lnTo>
                    <a:pt x="8758" y="37017"/>
                  </a:lnTo>
                  <a:lnTo>
                    <a:pt x="9089" y="37221"/>
                  </a:lnTo>
                  <a:lnTo>
                    <a:pt x="9420" y="37399"/>
                  </a:lnTo>
                  <a:lnTo>
                    <a:pt x="10158" y="37578"/>
                  </a:lnTo>
                  <a:lnTo>
                    <a:pt x="10871" y="37578"/>
                  </a:lnTo>
                  <a:lnTo>
                    <a:pt x="11584" y="37399"/>
                  </a:lnTo>
                  <a:lnTo>
                    <a:pt x="11915" y="37247"/>
                  </a:lnTo>
                  <a:lnTo>
                    <a:pt x="11991" y="37578"/>
                  </a:lnTo>
                  <a:lnTo>
                    <a:pt x="12322" y="38189"/>
                  </a:lnTo>
                  <a:lnTo>
                    <a:pt x="12831" y="38698"/>
                  </a:lnTo>
                  <a:lnTo>
                    <a:pt x="13468" y="39054"/>
                  </a:lnTo>
                  <a:lnTo>
                    <a:pt x="13824" y="39181"/>
                  </a:lnTo>
                  <a:lnTo>
                    <a:pt x="14206" y="39258"/>
                  </a:lnTo>
                  <a:lnTo>
                    <a:pt x="14970" y="39258"/>
                  </a:lnTo>
                  <a:lnTo>
                    <a:pt x="15683" y="39054"/>
                  </a:lnTo>
                  <a:lnTo>
                    <a:pt x="16294" y="38698"/>
                  </a:lnTo>
                  <a:lnTo>
                    <a:pt x="16574" y="38469"/>
                  </a:lnTo>
                  <a:lnTo>
                    <a:pt x="16752" y="38749"/>
                  </a:lnTo>
                  <a:lnTo>
                    <a:pt x="17236" y="39258"/>
                  </a:lnTo>
                  <a:lnTo>
                    <a:pt x="17872" y="39614"/>
                  </a:lnTo>
                  <a:lnTo>
                    <a:pt x="18585" y="39818"/>
                  </a:lnTo>
                  <a:lnTo>
                    <a:pt x="18992" y="39843"/>
                  </a:lnTo>
                  <a:lnTo>
                    <a:pt x="19069" y="39843"/>
                  </a:lnTo>
                  <a:lnTo>
                    <a:pt x="19451" y="39818"/>
                  </a:lnTo>
                  <a:lnTo>
                    <a:pt x="20164" y="39614"/>
                  </a:lnTo>
                  <a:lnTo>
                    <a:pt x="20800" y="39258"/>
                  </a:lnTo>
                  <a:lnTo>
                    <a:pt x="21284" y="38749"/>
                  </a:lnTo>
                  <a:lnTo>
                    <a:pt x="21462" y="38443"/>
                  </a:lnTo>
                  <a:lnTo>
                    <a:pt x="21742" y="38698"/>
                  </a:lnTo>
                  <a:lnTo>
                    <a:pt x="22353" y="39054"/>
                  </a:lnTo>
                  <a:lnTo>
                    <a:pt x="23066" y="39232"/>
                  </a:lnTo>
                  <a:lnTo>
                    <a:pt x="23804" y="39232"/>
                  </a:lnTo>
                  <a:lnTo>
                    <a:pt x="24186" y="39156"/>
                  </a:lnTo>
                  <a:lnTo>
                    <a:pt x="24568" y="39029"/>
                  </a:lnTo>
                  <a:lnTo>
                    <a:pt x="25204" y="38672"/>
                  </a:lnTo>
                  <a:lnTo>
                    <a:pt x="25688" y="38163"/>
                  </a:lnTo>
                  <a:lnTo>
                    <a:pt x="26019" y="37527"/>
                  </a:lnTo>
                  <a:lnTo>
                    <a:pt x="26121" y="37196"/>
                  </a:lnTo>
                  <a:lnTo>
                    <a:pt x="26452" y="37374"/>
                  </a:lnTo>
                  <a:lnTo>
                    <a:pt x="27139" y="37552"/>
                  </a:lnTo>
                  <a:lnTo>
                    <a:pt x="27878" y="37552"/>
                  </a:lnTo>
                  <a:lnTo>
                    <a:pt x="28616" y="37374"/>
                  </a:lnTo>
                  <a:lnTo>
                    <a:pt x="28947" y="37196"/>
                  </a:lnTo>
                  <a:lnTo>
                    <a:pt x="29278" y="36966"/>
                  </a:lnTo>
                  <a:lnTo>
                    <a:pt x="29762" y="36457"/>
                  </a:lnTo>
                  <a:lnTo>
                    <a:pt x="30093" y="35846"/>
                  </a:lnTo>
                  <a:lnTo>
                    <a:pt x="30245" y="35159"/>
                  </a:lnTo>
                  <a:lnTo>
                    <a:pt x="30220" y="34828"/>
                  </a:lnTo>
                  <a:lnTo>
                    <a:pt x="30576" y="34904"/>
                  </a:lnTo>
                  <a:lnTo>
                    <a:pt x="31315" y="34904"/>
                  </a:lnTo>
                  <a:lnTo>
                    <a:pt x="32027" y="34701"/>
                  </a:lnTo>
                  <a:lnTo>
                    <a:pt x="32664" y="34344"/>
                  </a:lnTo>
                  <a:lnTo>
                    <a:pt x="32944" y="34090"/>
                  </a:lnTo>
                  <a:lnTo>
                    <a:pt x="33198" y="33810"/>
                  </a:lnTo>
                  <a:lnTo>
                    <a:pt x="33529" y="33173"/>
                  </a:lnTo>
                  <a:lnTo>
                    <a:pt x="33657" y="32511"/>
                  </a:lnTo>
                  <a:lnTo>
                    <a:pt x="33606" y="31824"/>
                  </a:lnTo>
                  <a:lnTo>
                    <a:pt x="33504" y="31493"/>
                  </a:lnTo>
                  <a:lnTo>
                    <a:pt x="33860" y="31467"/>
                  </a:lnTo>
                  <a:lnTo>
                    <a:pt x="34573" y="31289"/>
                  </a:lnTo>
                  <a:lnTo>
                    <a:pt x="35184" y="30933"/>
                  </a:lnTo>
                  <a:lnTo>
                    <a:pt x="35719" y="30424"/>
                  </a:lnTo>
                  <a:lnTo>
                    <a:pt x="35897" y="30093"/>
                  </a:lnTo>
                  <a:lnTo>
                    <a:pt x="36075" y="29762"/>
                  </a:lnTo>
                  <a:lnTo>
                    <a:pt x="36203" y="29074"/>
                  </a:lnTo>
                  <a:lnTo>
                    <a:pt x="36152" y="28387"/>
                  </a:lnTo>
                  <a:lnTo>
                    <a:pt x="35897" y="27750"/>
                  </a:lnTo>
                  <a:lnTo>
                    <a:pt x="35693" y="27445"/>
                  </a:lnTo>
                  <a:lnTo>
                    <a:pt x="36024" y="27343"/>
                  </a:lnTo>
                  <a:lnTo>
                    <a:pt x="36661" y="26987"/>
                  </a:lnTo>
                  <a:lnTo>
                    <a:pt x="37170" y="26477"/>
                  </a:lnTo>
                  <a:lnTo>
                    <a:pt x="37501" y="25841"/>
                  </a:lnTo>
                  <a:lnTo>
                    <a:pt x="37603" y="25510"/>
                  </a:lnTo>
                  <a:lnTo>
                    <a:pt x="37654" y="25128"/>
                  </a:lnTo>
                  <a:lnTo>
                    <a:pt x="37603" y="24441"/>
                  </a:lnTo>
                  <a:lnTo>
                    <a:pt x="37348" y="23804"/>
                  </a:lnTo>
                  <a:lnTo>
                    <a:pt x="36915" y="23244"/>
                  </a:lnTo>
                  <a:lnTo>
                    <a:pt x="36635" y="23041"/>
                  </a:lnTo>
                  <a:lnTo>
                    <a:pt x="36941" y="22837"/>
                  </a:lnTo>
                  <a:lnTo>
                    <a:pt x="37399" y="22379"/>
                  </a:lnTo>
                  <a:lnTo>
                    <a:pt x="37756" y="21819"/>
                  </a:lnTo>
                  <a:lnTo>
                    <a:pt x="37934" y="21182"/>
                  </a:lnTo>
                  <a:lnTo>
                    <a:pt x="37959" y="20851"/>
                  </a:lnTo>
                  <a:lnTo>
                    <a:pt x="37934" y="20520"/>
                  </a:lnTo>
                  <a:lnTo>
                    <a:pt x="37781" y="19909"/>
                  </a:lnTo>
                  <a:lnTo>
                    <a:pt x="37476" y="19374"/>
                  </a:lnTo>
                  <a:lnTo>
                    <a:pt x="37043" y="18916"/>
                  </a:lnTo>
                  <a:lnTo>
                    <a:pt x="36788" y="18738"/>
                  </a:lnTo>
                  <a:lnTo>
                    <a:pt x="37043" y="18560"/>
                  </a:lnTo>
                  <a:lnTo>
                    <a:pt x="37476" y="18076"/>
                  </a:lnTo>
                  <a:lnTo>
                    <a:pt x="37781" y="17491"/>
                  </a:lnTo>
                  <a:lnTo>
                    <a:pt x="37934" y="16854"/>
                  </a:lnTo>
                  <a:lnTo>
                    <a:pt x="37908" y="16523"/>
                  </a:lnTo>
                  <a:lnTo>
                    <a:pt x="37883" y="16141"/>
                  </a:lnTo>
                  <a:lnTo>
                    <a:pt x="37628" y="15479"/>
                  </a:lnTo>
                  <a:lnTo>
                    <a:pt x="37196" y="14919"/>
                  </a:lnTo>
                  <a:lnTo>
                    <a:pt x="36635" y="14486"/>
                  </a:lnTo>
                  <a:lnTo>
                    <a:pt x="36304" y="14334"/>
                  </a:lnTo>
                  <a:lnTo>
                    <a:pt x="36534" y="14079"/>
                  </a:lnTo>
                  <a:lnTo>
                    <a:pt x="36890" y="13468"/>
                  </a:lnTo>
                  <a:lnTo>
                    <a:pt x="37043" y="12806"/>
                  </a:lnTo>
                  <a:lnTo>
                    <a:pt x="36992" y="12093"/>
                  </a:lnTo>
                  <a:lnTo>
                    <a:pt x="36890" y="11737"/>
                  </a:lnTo>
                  <a:lnTo>
                    <a:pt x="36737" y="11406"/>
                  </a:lnTo>
                  <a:lnTo>
                    <a:pt x="36304" y="10820"/>
                  </a:lnTo>
                  <a:lnTo>
                    <a:pt x="35719" y="10388"/>
                  </a:lnTo>
                  <a:lnTo>
                    <a:pt x="35057" y="10133"/>
                  </a:lnTo>
                  <a:lnTo>
                    <a:pt x="34701" y="10057"/>
                  </a:lnTo>
                  <a:lnTo>
                    <a:pt x="34853" y="9751"/>
                  </a:lnTo>
                  <a:lnTo>
                    <a:pt x="35006" y="9089"/>
                  </a:lnTo>
                  <a:lnTo>
                    <a:pt x="34955" y="8402"/>
                  </a:lnTo>
                  <a:lnTo>
                    <a:pt x="34701" y="7740"/>
                  </a:lnTo>
                  <a:lnTo>
                    <a:pt x="34497" y="7434"/>
                  </a:lnTo>
                  <a:lnTo>
                    <a:pt x="34268" y="7129"/>
                  </a:lnTo>
                  <a:lnTo>
                    <a:pt x="33682" y="6696"/>
                  </a:lnTo>
                  <a:lnTo>
                    <a:pt x="32995" y="6416"/>
                  </a:lnTo>
                  <a:lnTo>
                    <a:pt x="32282" y="6340"/>
                  </a:lnTo>
                  <a:lnTo>
                    <a:pt x="31900" y="6365"/>
                  </a:lnTo>
                  <a:lnTo>
                    <a:pt x="31976" y="6034"/>
                  </a:lnTo>
                  <a:lnTo>
                    <a:pt x="31926" y="5347"/>
                  </a:lnTo>
                  <a:lnTo>
                    <a:pt x="31696" y="4685"/>
                  </a:lnTo>
                  <a:lnTo>
                    <a:pt x="31264" y="4099"/>
                  </a:lnTo>
                  <a:lnTo>
                    <a:pt x="30958" y="3870"/>
                  </a:lnTo>
                  <a:lnTo>
                    <a:pt x="30653" y="3641"/>
                  </a:lnTo>
                  <a:lnTo>
                    <a:pt x="29965" y="3361"/>
                  </a:lnTo>
                  <a:lnTo>
                    <a:pt x="29227" y="3285"/>
                  </a:lnTo>
                  <a:lnTo>
                    <a:pt x="28514" y="3386"/>
                  </a:lnTo>
                  <a:lnTo>
                    <a:pt x="28158" y="3514"/>
                  </a:lnTo>
                  <a:lnTo>
                    <a:pt x="28132" y="3157"/>
                  </a:lnTo>
                  <a:lnTo>
                    <a:pt x="27878" y="2521"/>
                  </a:lnTo>
                  <a:lnTo>
                    <a:pt x="27470" y="1935"/>
                  </a:lnTo>
                  <a:lnTo>
                    <a:pt x="26885" y="1502"/>
                  </a:lnTo>
                  <a:lnTo>
                    <a:pt x="26528" y="1324"/>
                  </a:lnTo>
                  <a:lnTo>
                    <a:pt x="26172" y="1197"/>
                  </a:lnTo>
                  <a:lnTo>
                    <a:pt x="25434" y="1121"/>
                  </a:lnTo>
                  <a:lnTo>
                    <a:pt x="24695" y="1222"/>
                  </a:lnTo>
                  <a:lnTo>
                    <a:pt x="24033" y="1477"/>
                  </a:lnTo>
                  <a:lnTo>
                    <a:pt x="23728" y="1706"/>
                  </a:lnTo>
                  <a:lnTo>
                    <a:pt x="23601" y="1375"/>
                  </a:lnTo>
                  <a:lnTo>
                    <a:pt x="23168" y="815"/>
                  </a:lnTo>
                  <a:lnTo>
                    <a:pt x="22608" y="382"/>
                  </a:lnTo>
                  <a:lnTo>
                    <a:pt x="21920" y="77"/>
                  </a:lnTo>
                  <a:lnTo>
                    <a:pt x="21538" y="26"/>
                  </a:lnTo>
                  <a:lnTo>
                    <a:pt x="21156" y="0"/>
                  </a:lnTo>
                  <a:lnTo>
                    <a:pt x="20393" y="102"/>
                  </a:lnTo>
                  <a:lnTo>
                    <a:pt x="19731" y="382"/>
                  </a:lnTo>
                  <a:lnTo>
                    <a:pt x="19171" y="815"/>
                  </a:lnTo>
                  <a:lnTo>
                    <a:pt x="18942" y="1095"/>
                  </a:lnTo>
                  <a:lnTo>
                    <a:pt x="18712" y="815"/>
                  </a:lnTo>
                  <a:lnTo>
                    <a:pt x="18152" y="382"/>
                  </a:lnTo>
                  <a:lnTo>
                    <a:pt x="17490" y="102"/>
                  </a:lnTo>
                  <a:lnTo>
                    <a:pt x="16727" y="0"/>
                  </a:lnTo>
                  <a:close/>
                </a:path>
              </a:pathLst>
            </a:custGeom>
            <a:solidFill>
              <a:srgbClr val="14090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055;p37"/>
            <p:cNvSpPr/>
            <p:nvPr/>
          </p:nvSpPr>
          <p:spPr>
            <a:xfrm>
              <a:off x="4277800" y="866600"/>
              <a:ext cx="68125" cy="190975"/>
            </a:xfrm>
            <a:custGeom>
              <a:avLst/>
              <a:gdLst/>
              <a:ahLst/>
              <a:cxnLst/>
              <a:rect l="l" t="t" r="r" b="b"/>
              <a:pathLst>
                <a:path w="2725" h="7639" extrusionOk="0">
                  <a:moveTo>
                    <a:pt x="2724" y="0"/>
                  </a:moveTo>
                  <a:lnTo>
                    <a:pt x="2164" y="51"/>
                  </a:lnTo>
                  <a:lnTo>
                    <a:pt x="1197" y="459"/>
                  </a:lnTo>
                  <a:lnTo>
                    <a:pt x="459" y="1197"/>
                  </a:lnTo>
                  <a:lnTo>
                    <a:pt x="26" y="2190"/>
                  </a:lnTo>
                  <a:lnTo>
                    <a:pt x="0" y="2750"/>
                  </a:lnTo>
                  <a:lnTo>
                    <a:pt x="0" y="4914"/>
                  </a:lnTo>
                  <a:lnTo>
                    <a:pt x="26" y="5474"/>
                  </a:lnTo>
                  <a:lnTo>
                    <a:pt x="459" y="6467"/>
                  </a:lnTo>
                  <a:lnTo>
                    <a:pt x="1197" y="7205"/>
                  </a:lnTo>
                  <a:lnTo>
                    <a:pt x="2164" y="7613"/>
                  </a:lnTo>
                  <a:lnTo>
                    <a:pt x="2724" y="7638"/>
                  </a:lnTo>
                  <a:lnTo>
                    <a:pt x="2724" y="0"/>
                  </a:lnTo>
                  <a:close/>
                </a:path>
              </a:pathLst>
            </a:custGeom>
            <a:solidFill>
              <a:srgbClr val="5124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056;p37"/>
            <p:cNvSpPr/>
            <p:nvPr/>
          </p:nvSpPr>
          <p:spPr>
            <a:xfrm>
              <a:off x="5022475" y="866600"/>
              <a:ext cx="68125" cy="190975"/>
            </a:xfrm>
            <a:custGeom>
              <a:avLst/>
              <a:gdLst/>
              <a:ahLst/>
              <a:cxnLst/>
              <a:rect l="l" t="t" r="r" b="b"/>
              <a:pathLst>
                <a:path w="2725" h="7639" extrusionOk="0">
                  <a:moveTo>
                    <a:pt x="0" y="0"/>
                  </a:moveTo>
                  <a:lnTo>
                    <a:pt x="0" y="7638"/>
                  </a:lnTo>
                  <a:lnTo>
                    <a:pt x="560" y="7613"/>
                  </a:lnTo>
                  <a:lnTo>
                    <a:pt x="1528" y="7205"/>
                  </a:lnTo>
                  <a:lnTo>
                    <a:pt x="2266" y="6467"/>
                  </a:lnTo>
                  <a:lnTo>
                    <a:pt x="2699" y="5474"/>
                  </a:lnTo>
                  <a:lnTo>
                    <a:pt x="2724" y="4914"/>
                  </a:lnTo>
                  <a:lnTo>
                    <a:pt x="2724" y="2750"/>
                  </a:lnTo>
                  <a:lnTo>
                    <a:pt x="2699" y="2190"/>
                  </a:lnTo>
                  <a:lnTo>
                    <a:pt x="2266" y="1197"/>
                  </a:lnTo>
                  <a:lnTo>
                    <a:pt x="1528" y="459"/>
                  </a:lnTo>
                  <a:lnTo>
                    <a:pt x="560" y="51"/>
                  </a:lnTo>
                  <a:lnTo>
                    <a:pt x="0" y="0"/>
                  </a:lnTo>
                  <a:close/>
                </a:path>
              </a:pathLst>
            </a:custGeom>
            <a:solidFill>
              <a:srgbClr val="5124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057;p37"/>
            <p:cNvSpPr/>
            <p:nvPr/>
          </p:nvSpPr>
          <p:spPr>
            <a:xfrm>
              <a:off x="4579475" y="1254850"/>
              <a:ext cx="210075" cy="264150"/>
            </a:xfrm>
            <a:custGeom>
              <a:avLst/>
              <a:gdLst/>
              <a:ahLst/>
              <a:cxnLst/>
              <a:rect l="l" t="t" r="r" b="b"/>
              <a:pathLst>
                <a:path w="8403" h="10566" extrusionOk="0">
                  <a:moveTo>
                    <a:pt x="1" y="0"/>
                  </a:moveTo>
                  <a:lnTo>
                    <a:pt x="1" y="10566"/>
                  </a:lnTo>
                  <a:lnTo>
                    <a:pt x="8402" y="10566"/>
                  </a:lnTo>
                  <a:lnTo>
                    <a:pt x="8402" y="0"/>
                  </a:lnTo>
                  <a:close/>
                </a:path>
              </a:pathLst>
            </a:custGeom>
            <a:solidFill>
              <a:srgbClr val="5124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058;p37"/>
            <p:cNvSpPr/>
            <p:nvPr/>
          </p:nvSpPr>
          <p:spPr>
            <a:xfrm>
              <a:off x="4333800" y="439525"/>
              <a:ext cx="700775" cy="875800"/>
            </a:xfrm>
            <a:custGeom>
              <a:avLst/>
              <a:gdLst/>
              <a:ahLst/>
              <a:cxnLst/>
              <a:rect l="l" t="t" r="r" b="b"/>
              <a:pathLst>
                <a:path w="28031" h="35032" extrusionOk="0">
                  <a:moveTo>
                    <a:pt x="14028" y="1"/>
                  </a:moveTo>
                  <a:lnTo>
                    <a:pt x="13290" y="26"/>
                  </a:lnTo>
                  <a:lnTo>
                    <a:pt x="11890" y="153"/>
                  </a:lnTo>
                  <a:lnTo>
                    <a:pt x="10515" y="433"/>
                  </a:lnTo>
                  <a:lnTo>
                    <a:pt x="9191" y="841"/>
                  </a:lnTo>
                  <a:lnTo>
                    <a:pt x="7944" y="1375"/>
                  </a:lnTo>
                  <a:lnTo>
                    <a:pt x="6747" y="2037"/>
                  </a:lnTo>
                  <a:lnTo>
                    <a:pt x="5627" y="2776"/>
                  </a:lnTo>
                  <a:lnTo>
                    <a:pt x="4583" y="3641"/>
                  </a:lnTo>
                  <a:lnTo>
                    <a:pt x="3641" y="4583"/>
                  </a:lnTo>
                  <a:lnTo>
                    <a:pt x="2776" y="5627"/>
                  </a:lnTo>
                  <a:lnTo>
                    <a:pt x="2012" y="6747"/>
                  </a:lnTo>
                  <a:lnTo>
                    <a:pt x="1375" y="7944"/>
                  </a:lnTo>
                  <a:lnTo>
                    <a:pt x="841" y="9191"/>
                  </a:lnTo>
                  <a:lnTo>
                    <a:pt x="433" y="10515"/>
                  </a:lnTo>
                  <a:lnTo>
                    <a:pt x="153" y="11890"/>
                  </a:lnTo>
                  <a:lnTo>
                    <a:pt x="1" y="13316"/>
                  </a:lnTo>
                  <a:lnTo>
                    <a:pt x="1" y="14028"/>
                  </a:lnTo>
                  <a:lnTo>
                    <a:pt x="1" y="21004"/>
                  </a:lnTo>
                  <a:lnTo>
                    <a:pt x="1" y="21717"/>
                  </a:lnTo>
                  <a:lnTo>
                    <a:pt x="153" y="23143"/>
                  </a:lnTo>
                  <a:lnTo>
                    <a:pt x="433" y="24517"/>
                  </a:lnTo>
                  <a:lnTo>
                    <a:pt x="841" y="25841"/>
                  </a:lnTo>
                  <a:lnTo>
                    <a:pt x="1375" y="27089"/>
                  </a:lnTo>
                  <a:lnTo>
                    <a:pt x="2012" y="28285"/>
                  </a:lnTo>
                  <a:lnTo>
                    <a:pt x="2776" y="29405"/>
                  </a:lnTo>
                  <a:lnTo>
                    <a:pt x="3641" y="30449"/>
                  </a:lnTo>
                  <a:lnTo>
                    <a:pt x="4583" y="31391"/>
                  </a:lnTo>
                  <a:lnTo>
                    <a:pt x="5627" y="32257"/>
                  </a:lnTo>
                  <a:lnTo>
                    <a:pt x="6747" y="32995"/>
                  </a:lnTo>
                  <a:lnTo>
                    <a:pt x="7944" y="33657"/>
                  </a:lnTo>
                  <a:lnTo>
                    <a:pt x="9191" y="34192"/>
                  </a:lnTo>
                  <a:lnTo>
                    <a:pt x="10515" y="34599"/>
                  </a:lnTo>
                  <a:lnTo>
                    <a:pt x="11890" y="34879"/>
                  </a:lnTo>
                  <a:lnTo>
                    <a:pt x="13290" y="35006"/>
                  </a:lnTo>
                  <a:lnTo>
                    <a:pt x="14028" y="35032"/>
                  </a:lnTo>
                  <a:lnTo>
                    <a:pt x="14741" y="35006"/>
                  </a:lnTo>
                  <a:lnTo>
                    <a:pt x="16167" y="34879"/>
                  </a:lnTo>
                  <a:lnTo>
                    <a:pt x="17516" y="34599"/>
                  </a:lnTo>
                  <a:lnTo>
                    <a:pt x="18840" y="34192"/>
                  </a:lnTo>
                  <a:lnTo>
                    <a:pt x="20088" y="33657"/>
                  </a:lnTo>
                  <a:lnTo>
                    <a:pt x="21284" y="32995"/>
                  </a:lnTo>
                  <a:lnTo>
                    <a:pt x="22404" y="32257"/>
                  </a:lnTo>
                  <a:lnTo>
                    <a:pt x="23448" y="31391"/>
                  </a:lnTo>
                  <a:lnTo>
                    <a:pt x="24390" y="30449"/>
                  </a:lnTo>
                  <a:lnTo>
                    <a:pt x="25256" y="29405"/>
                  </a:lnTo>
                  <a:lnTo>
                    <a:pt x="26020" y="28285"/>
                  </a:lnTo>
                  <a:lnTo>
                    <a:pt x="26656" y="27089"/>
                  </a:lnTo>
                  <a:lnTo>
                    <a:pt x="27191" y="25841"/>
                  </a:lnTo>
                  <a:lnTo>
                    <a:pt x="27598" y="24517"/>
                  </a:lnTo>
                  <a:lnTo>
                    <a:pt x="27878" y="23143"/>
                  </a:lnTo>
                  <a:lnTo>
                    <a:pt x="28031" y="21717"/>
                  </a:lnTo>
                  <a:lnTo>
                    <a:pt x="28031" y="21004"/>
                  </a:lnTo>
                  <a:lnTo>
                    <a:pt x="28031" y="14028"/>
                  </a:lnTo>
                  <a:lnTo>
                    <a:pt x="28031" y="13316"/>
                  </a:lnTo>
                  <a:lnTo>
                    <a:pt x="27878" y="11890"/>
                  </a:lnTo>
                  <a:lnTo>
                    <a:pt x="27598" y="10515"/>
                  </a:lnTo>
                  <a:lnTo>
                    <a:pt x="27191" y="9191"/>
                  </a:lnTo>
                  <a:lnTo>
                    <a:pt x="26656" y="7944"/>
                  </a:lnTo>
                  <a:lnTo>
                    <a:pt x="26020" y="6747"/>
                  </a:lnTo>
                  <a:lnTo>
                    <a:pt x="25256" y="5627"/>
                  </a:lnTo>
                  <a:lnTo>
                    <a:pt x="24390" y="4583"/>
                  </a:lnTo>
                  <a:lnTo>
                    <a:pt x="23448" y="3641"/>
                  </a:lnTo>
                  <a:lnTo>
                    <a:pt x="22404" y="2776"/>
                  </a:lnTo>
                  <a:lnTo>
                    <a:pt x="21284" y="2037"/>
                  </a:lnTo>
                  <a:lnTo>
                    <a:pt x="20088" y="1375"/>
                  </a:lnTo>
                  <a:lnTo>
                    <a:pt x="18840" y="841"/>
                  </a:lnTo>
                  <a:lnTo>
                    <a:pt x="17516" y="433"/>
                  </a:lnTo>
                  <a:lnTo>
                    <a:pt x="16167" y="153"/>
                  </a:lnTo>
                  <a:lnTo>
                    <a:pt x="14741" y="26"/>
                  </a:lnTo>
                  <a:lnTo>
                    <a:pt x="14028" y="1"/>
                  </a:lnTo>
                  <a:close/>
                </a:path>
              </a:pathLst>
            </a:custGeom>
            <a:solidFill>
              <a:srgbClr val="6B3F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059;p37"/>
            <p:cNvSpPr/>
            <p:nvPr/>
          </p:nvSpPr>
          <p:spPr>
            <a:xfrm>
              <a:off x="4458550" y="933425"/>
              <a:ext cx="91050" cy="90400"/>
            </a:xfrm>
            <a:custGeom>
              <a:avLst/>
              <a:gdLst/>
              <a:ahLst/>
              <a:cxnLst/>
              <a:rect l="l" t="t" r="r" b="b"/>
              <a:pathLst>
                <a:path w="3642" h="3616" extrusionOk="0">
                  <a:moveTo>
                    <a:pt x="1808" y="1"/>
                  </a:moveTo>
                  <a:lnTo>
                    <a:pt x="1452" y="26"/>
                  </a:lnTo>
                  <a:lnTo>
                    <a:pt x="790" y="281"/>
                  </a:lnTo>
                  <a:lnTo>
                    <a:pt x="306" y="790"/>
                  </a:lnTo>
                  <a:lnTo>
                    <a:pt x="26" y="1426"/>
                  </a:lnTo>
                  <a:lnTo>
                    <a:pt x="1" y="1808"/>
                  </a:lnTo>
                  <a:lnTo>
                    <a:pt x="26" y="2165"/>
                  </a:lnTo>
                  <a:lnTo>
                    <a:pt x="306" y="2827"/>
                  </a:lnTo>
                  <a:lnTo>
                    <a:pt x="790" y="3310"/>
                  </a:lnTo>
                  <a:lnTo>
                    <a:pt x="1452" y="3590"/>
                  </a:lnTo>
                  <a:lnTo>
                    <a:pt x="1808" y="3616"/>
                  </a:lnTo>
                  <a:lnTo>
                    <a:pt x="2190" y="3590"/>
                  </a:lnTo>
                  <a:lnTo>
                    <a:pt x="2826" y="3310"/>
                  </a:lnTo>
                  <a:lnTo>
                    <a:pt x="3336" y="2827"/>
                  </a:lnTo>
                  <a:lnTo>
                    <a:pt x="3616" y="2165"/>
                  </a:lnTo>
                  <a:lnTo>
                    <a:pt x="3641" y="1808"/>
                  </a:lnTo>
                  <a:lnTo>
                    <a:pt x="3616" y="1426"/>
                  </a:lnTo>
                  <a:lnTo>
                    <a:pt x="3336" y="790"/>
                  </a:lnTo>
                  <a:lnTo>
                    <a:pt x="2826" y="281"/>
                  </a:lnTo>
                  <a:lnTo>
                    <a:pt x="2190" y="26"/>
                  </a:lnTo>
                  <a:lnTo>
                    <a:pt x="1808" y="1"/>
                  </a:lnTo>
                  <a:close/>
                </a:path>
              </a:pathLst>
            </a:custGeom>
            <a:solidFill>
              <a:srgbClr val="2515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060;p37"/>
            <p:cNvSpPr/>
            <p:nvPr/>
          </p:nvSpPr>
          <p:spPr>
            <a:xfrm>
              <a:off x="4818800" y="933425"/>
              <a:ext cx="91025" cy="90400"/>
            </a:xfrm>
            <a:custGeom>
              <a:avLst/>
              <a:gdLst/>
              <a:ahLst/>
              <a:cxnLst/>
              <a:rect l="l" t="t" r="r" b="b"/>
              <a:pathLst>
                <a:path w="3641" h="3616" extrusionOk="0">
                  <a:moveTo>
                    <a:pt x="1833" y="1"/>
                  </a:moveTo>
                  <a:lnTo>
                    <a:pt x="1451" y="26"/>
                  </a:lnTo>
                  <a:lnTo>
                    <a:pt x="815" y="281"/>
                  </a:lnTo>
                  <a:lnTo>
                    <a:pt x="306" y="790"/>
                  </a:lnTo>
                  <a:lnTo>
                    <a:pt x="26" y="1426"/>
                  </a:lnTo>
                  <a:lnTo>
                    <a:pt x="0" y="1808"/>
                  </a:lnTo>
                  <a:lnTo>
                    <a:pt x="26" y="2165"/>
                  </a:lnTo>
                  <a:lnTo>
                    <a:pt x="306" y="2827"/>
                  </a:lnTo>
                  <a:lnTo>
                    <a:pt x="815" y="3310"/>
                  </a:lnTo>
                  <a:lnTo>
                    <a:pt x="1451" y="3590"/>
                  </a:lnTo>
                  <a:lnTo>
                    <a:pt x="1833" y="3616"/>
                  </a:lnTo>
                  <a:lnTo>
                    <a:pt x="2190" y="3590"/>
                  </a:lnTo>
                  <a:lnTo>
                    <a:pt x="2852" y="3310"/>
                  </a:lnTo>
                  <a:lnTo>
                    <a:pt x="3335" y="2827"/>
                  </a:lnTo>
                  <a:lnTo>
                    <a:pt x="3615" y="2165"/>
                  </a:lnTo>
                  <a:lnTo>
                    <a:pt x="3641" y="1808"/>
                  </a:lnTo>
                  <a:lnTo>
                    <a:pt x="3615" y="1426"/>
                  </a:lnTo>
                  <a:lnTo>
                    <a:pt x="3335" y="790"/>
                  </a:lnTo>
                  <a:lnTo>
                    <a:pt x="2852" y="281"/>
                  </a:lnTo>
                  <a:lnTo>
                    <a:pt x="2190" y="26"/>
                  </a:lnTo>
                  <a:lnTo>
                    <a:pt x="1833" y="1"/>
                  </a:lnTo>
                  <a:close/>
                </a:path>
              </a:pathLst>
            </a:custGeom>
            <a:solidFill>
              <a:srgbClr val="2515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061;p37"/>
            <p:cNvSpPr/>
            <p:nvPr/>
          </p:nvSpPr>
          <p:spPr>
            <a:xfrm>
              <a:off x="4163225" y="1359225"/>
              <a:ext cx="1041925" cy="210050"/>
            </a:xfrm>
            <a:custGeom>
              <a:avLst/>
              <a:gdLst/>
              <a:ahLst/>
              <a:cxnLst/>
              <a:rect l="l" t="t" r="r" b="b"/>
              <a:pathLst>
                <a:path w="41677" h="8402" extrusionOk="0">
                  <a:moveTo>
                    <a:pt x="16625" y="1"/>
                  </a:moveTo>
                  <a:lnTo>
                    <a:pt x="12297" y="153"/>
                  </a:lnTo>
                  <a:lnTo>
                    <a:pt x="11177" y="179"/>
                  </a:lnTo>
                  <a:lnTo>
                    <a:pt x="9115" y="484"/>
                  </a:lnTo>
                  <a:lnTo>
                    <a:pt x="7307" y="1070"/>
                  </a:lnTo>
                  <a:lnTo>
                    <a:pt x="5678" y="1910"/>
                  </a:lnTo>
                  <a:lnTo>
                    <a:pt x="4227" y="2979"/>
                  </a:lnTo>
                  <a:lnTo>
                    <a:pt x="2903" y="4303"/>
                  </a:lnTo>
                  <a:lnTo>
                    <a:pt x="1681" y="5805"/>
                  </a:lnTo>
                  <a:lnTo>
                    <a:pt x="535" y="7485"/>
                  </a:lnTo>
                  <a:lnTo>
                    <a:pt x="1" y="8402"/>
                  </a:lnTo>
                  <a:lnTo>
                    <a:pt x="41677" y="8402"/>
                  </a:lnTo>
                  <a:lnTo>
                    <a:pt x="41142" y="7485"/>
                  </a:lnTo>
                  <a:lnTo>
                    <a:pt x="39996" y="5805"/>
                  </a:lnTo>
                  <a:lnTo>
                    <a:pt x="38774" y="4303"/>
                  </a:lnTo>
                  <a:lnTo>
                    <a:pt x="37451" y="2979"/>
                  </a:lnTo>
                  <a:lnTo>
                    <a:pt x="35999" y="1910"/>
                  </a:lnTo>
                  <a:lnTo>
                    <a:pt x="34370" y="1070"/>
                  </a:lnTo>
                  <a:lnTo>
                    <a:pt x="32563" y="484"/>
                  </a:lnTo>
                  <a:lnTo>
                    <a:pt x="30500" y="179"/>
                  </a:lnTo>
                  <a:lnTo>
                    <a:pt x="29380" y="153"/>
                  </a:lnTo>
                  <a:lnTo>
                    <a:pt x="25052" y="1"/>
                  </a:lnTo>
                  <a:lnTo>
                    <a:pt x="25027" y="433"/>
                  </a:lnTo>
                  <a:lnTo>
                    <a:pt x="24874" y="1248"/>
                  </a:lnTo>
                  <a:lnTo>
                    <a:pt x="24543" y="2012"/>
                  </a:lnTo>
                  <a:lnTo>
                    <a:pt x="24085" y="2674"/>
                  </a:lnTo>
                  <a:lnTo>
                    <a:pt x="23525" y="3259"/>
                  </a:lnTo>
                  <a:lnTo>
                    <a:pt x="22863" y="3692"/>
                  </a:lnTo>
                  <a:lnTo>
                    <a:pt x="22099" y="4023"/>
                  </a:lnTo>
                  <a:lnTo>
                    <a:pt x="21284" y="4201"/>
                  </a:lnTo>
                  <a:lnTo>
                    <a:pt x="20419" y="4201"/>
                  </a:lnTo>
                  <a:lnTo>
                    <a:pt x="19579" y="4023"/>
                  </a:lnTo>
                  <a:lnTo>
                    <a:pt x="18840" y="3692"/>
                  </a:lnTo>
                  <a:lnTo>
                    <a:pt x="18153" y="3259"/>
                  </a:lnTo>
                  <a:lnTo>
                    <a:pt x="17593" y="2674"/>
                  </a:lnTo>
                  <a:lnTo>
                    <a:pt x="17134" y="2012"/>
                  </a:lnTo>
                  <a:lnTo>
                    <a:pt x="16803" y="1248"/>
                  </a:lnTo>
                  <a:lnTo>
                    <a:pt x="16651" y="433"/>
                  </a:lnTo>
                  <a:lnTo>
                    <a:pt x="16625" y="1"/>
                  </a:lnTo>
                  <a:close/>
                </a:path>
              </a:pathLst>
            </a:custGeom>
            <a:solidFill>
              <a:srgbClr val="4679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062;p37"/>
            <p:cNvSpPr/>
            <p:nvPr/>
          </p:nvSpPr>
          <p:spPr>
            <a:xfrm>
              <a:off x="4540025" y="1359225"/>
              <a:ext cx="288350" cy="148950"/>
            </a:xfrm>
            <a:custGeom>
              <a:avLst/>
              <a:gdLst/>
              <a:ahLst/>
              <a:cxnLst/>
              <a:rect l="l" t="t" r="r" b="b"/>
              <a:pathLst>
                <a:path w="11534" h="5958" extrusionOk="0">
                  <a:moveTo>
                    <a:pt x="1553" y="1"/>
                  </a:moveTo>
                  <a:lnTo>
                    <a:pt x="0" y="51"/>
                  </a:lnTo>
                  <a:lnTo>
                    <a:pt x="0" y="128"/>
                  </a:lnTo>
                  <a:lnTo>
                    <a:pt x="0" y="179"/>
                  </a:lnTo>
                  <a:lnTo>
                    <a:pt x="0" y="790"/>
                  </a:lnTo>
                  <a:lnTo>
                    <a:pt x="255" y="1910"/>
                  </a:lnTo>
                  <a:lnTo>
                    <a:pt x="688" y="2954"/>
                  </a:lnTo>
                  <a:lnTo>
                    <a:pt x="1299" y="3870"/>
                  </a:lnTo>
                  <a:lnTo>
                    <a:pt x="2088" y="4659"/>
                  </a:lnTo>
                  <a:lnTo>
                    <a:pt x="3004" y="5270"/>
                  </a:lnTo>
                  <a:lnTo>
                    <a:pt x="4048" y="5703"/>
                  </a:lnTo>
                  <a:lnTo>
                    <a:pt x="5168" y="5958"/>
                  </a:lnTo>
                  <a:lnTo>
                    <a:pt x="6365" y="5958"/>
                  </a:lnTo>
                  <a:lnTo>
                    <a:pt x="7485" y="5703"/>
                  </a:lnTo>
                  <a:lnTo>
                    <a:pt x="8529" y="5270"/>
                  </a:lnTo>
                  <a:lnTo>
                    <a:pt x="9446" y="4659"/>
                  </a:lnTo>
                  <a:lnTo>
                    <a:pt x="10235" y="3870"/>
                  </a:lnTo>
                  <a:lnTo>
                    <a:pt x="10846" y="2954"/>
                  </a:lnTo>
                  <a:lnTo>
                    <a:pt x="11304" y="1910"/>
                  </a:lnTo>
                  <a:lnTo>
                    <a:pt x="11533" y="790"/>
                  </a:lnTo>
                  <a:lnTo>
                    <a:pt x="11533" y="179"/>
                  </a:lnTo>
                  <a:lnTo>
                    <a:pt x="11533" y="128"/>
                  </a:lnTo>
                  <a:lnTo>
                    <a:pt x="11533" y="51"/>
                  </a:lnTo>
                  <a:lnTo>
                    <a:pt x="9980" y="1"/>
                  </a:lnTo>
                  <a:lnTo>
                    <a:pt x="9955" y="433"/>
                  </a:lnTo>
                  <a:lnTo>
                    <a:pt x="9802" y="1248"/>
                  </a:lnTo>
                  <a:lnTo>
                    <a:pt x="9471" y="2012"/>
                  </a:lnTo>
                  <a:lnTo>
                    <a:pt x="9013" y="2674"/>
                  </a:lnTo>
                  <a:lnTo>
                    <a:pt x="8453" y="3259"/>
                  </a:lnTo>
                  <a:lnTo>
                    <a:pt x="7791" y="3692"/>
                  </a:lnTo>
                  <a:lnTo>
                    <a:pt x="7027" y="4023"/>
                  </a:lnTo>
                  <a:lnTo>
                    <a:pt x="6212" y="4201"/>
                  </a:lnTo>
                  <a:lnTo>
                    <a:pt x="5347" y="4201"/>
                  </a:lnTo>
                  <a:lnTo>
                    <a:pt x="4507" y="4023"/>
                  </a:lnTo>
                  <a:lnTo>
                    <a:pt x="3768" y="3692"/>
                  </a:lnTo>
                  <a:lnTo>
                    <a:pt x="3081" y="3259"/>
                  </a:lnTo>
                  <a:lnTo>
                    <a:pt x="2521" y="2674"/>
                  </a:lnTo>
                  <a:lnTo>
                    <a:pt x="2062" y="2012"/>
                  </a:lnTo>
                  <a:lnTo>
                    <a:pt x="1731" y="1248"/>
                  </a:lnTo>
                  <a:lnTo>
                    <a:pt x="1579" y="433"/>
                  </a:lnTo>
                  <a:lnTo>
                    <a:pt x="1553" y="1"/>
                  </a:lnTo>
                  <a:close/>
                </a:path>
              </a:pathLst>
            </a:custGeom>
            <a:solidFill>
              <a:srgbClr val="6CAE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063;p37"/>
            <p:cNvSpPr/>
            <p:nvPr/>
          </p:nvSpPr>
          <p:spPr>
            <a:xfrm>
              <a:off x="4632300" y="974800"/>
              <a:ext cx="99950" cy="119675"/>
            </a:xfrm>
            <a:custGeom>
              <a:avLst/>
              <a:gdLst/>
              <a:ahLst/>
              <a:cxnLst/>
              <a:rect l="l" t="t" r="r" b="b"/>
              <a:pathLst>
                <a:path w="3998" h="4787" extrusionOk="0">
                  <a:moveTo>
                    <a:pt x="1885" y="0"/>
                  </a:moveTo>
                  <a:lnTo>
                    <a:pt x="1656" y="306"/>
                  </a:lnTo>
                  <a:lnTo>
                    <a:pt x="1579" y="586"/>
                  </a:lnTo>
                  <a:lnTo>
                    <a:pt x="26" y="4252"/>
                  </a:lnTo>
                  <a:lnTo>
                    <a:pt x="1" y="4303"/>
                  </a:lnTo>
                  <a:lnTo>
                    <a:pt x="1" y="4354"/>
                  </a:lnTo>
                  <a:lnTo>
                    <a:pt x="485" y="4558"/>
                  </a:lnTo>
                  <a:lnTo>
                    <a:pt x="1503" y="4787"/>
                  </a:lnTo>
                  <a:lnTo>
                    <a:pt x="2521" y="4787"/>
                  </a:lnTo>
                  <a:lnTo>
                    <a:pt x="3514" y="4558"/>
                  </a:lnTo>
                  <a:lnTo>
                    <a:pt x="3998" y="4354"/>
                  </a:lnTo>
                  <a:lnTo>
                    <a:pt x="3998" y="4303"/>
                  </a:lnTo>
                  <a:lnTo>
                    <a:pt x="3998" y="4252"/>
                  </a:lnTo>
                  <a:lnTo>
                    <a:pt x="2445" y="586"/>
                  </a:lnTo>
                  <a:lnTo>
                    <a:pt x="2343" y="306"/>
                  </a:lnTo>
                  <a:lnTo>
                    <a:pt x="2114" y="0"/>
                  </a:lnTo>
                  <a:close/>
                </a:path>
              </a:pathLst>
            </a:custGeom>
            <a:solidFill>
              <a:srgbClr val="8255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064;p37"/>
            <p:cNvSpPr/>
            <p:nvPr/>
          </p:nvSpPr>
          <p:spPr>
            <a:xfrm>
              <a:off x="4632300" y="1083625"/>
              <a:ext cx="99950" cy="37575"/>
            </a:xfrm>
            <a:custGeom>
              <a:avLst/>
              <a:gdLst/>
              <a:ahLst/>
              <a:cxnLst/>
              <a:rect l="l" t="t" r="r" b="b"/>
              <a:pathLst>
                <a:path w="3998" h="1503" extrusionOk="0">
                  <a:moveTo>
                    <a:pt x="1" y="1"/>
                  </a:moveTo>
                  <a:lnTo>
                    <a:pt x="1" y="306"/>
                  </a:lnTo>
                  <a:lnTo>
                    <a:pt x="357" y="841"/>
                  </a:lnTo>
                  <a:lnTo>
                    <a:pt x="917" y="1248"/>
                  </a:lnTo>
                  <a:lnTo>
                    <a:pt x="1579" y="1477"/>
                  </a:lnTo>
                  <a:lnTo>
                    <a:pt x="1834" y="1503"/>
                  </a:lnTo>
                  <a:lnTo>
                    <a:pt x="2165" y="1503"/>
                  </a:lnTo>
                  <a:lnTo>
                    <a:pt x="2445" y="1477"/>
                  </a:lnTo>
                  <a:lnTo>
                    <a:pt x="3081" y="1248"/>
                  </a:lnTo>
                  <a:lnTo>
                    <a:pt x="3667" y="841"/>
                  </a:lnTo>
                  <a:lnTo>
                    <a:pt x="3998" y="306"/>
                  </a:lnTo>
                  <a:lnTo>
                    <a:pt x="3998" y="1"/>
                  </a:lnTo>
                  <a:lnTo>
                    <a:pt x="3514" y="205"/>
                  </a:lnTo>
                  <a:lnTo>
                    <a:pt x="2521" y="434"/>
                  </a:lnTo>
                  <a:lnTo>
                    <a:pt x="1503" y="434"/>
                  </a:lnTo>
                  <a:lnTo>
                    <a:pt x="485" y="205"/>
                  </a:lnTo>
                  <a:lnTo>
                    <a:pt x="1" y="1"/>
                  </a:lnTo>
                  <a:close/>
                </a:path>
              </a:pathLst>
            </a:custGeom>
            <a:solidFill>
              <a:srgbClr val="5124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065;p37"/>
            <p:cNvSpPr/>
            <p:nvPr/>
          </p:nvSpPr>
          <p:spPr>
            <a:xfrm>
              <a:off x="4477650" y="949350"/>
              <a:ext cx="26125" cy="26100"/>
            </a:xfrm>
            <a:custGeom>
              <a:avLst/>
              <a:gdLst/>
              <a:ahLst/>
              <a:cxnLst/>
              <a:rect l="l" t="t" r="r" b="b"/>
              <a:pathLst>
                <a:path w="1045" h="1044" extrusionOk="0">
                  <a:moveTo>
                    <a:pt x="510" y="0"/>
                  </a:moveTo>
                  <a:lnTo>
                    <a:pt x="306" y="26"/>
                  </a:lnTo>
                  <a:lnTo>
                    <a:pt x="26" y="306"/>
                  </a:lnTo>
                  <a:lnTo>
                    <a:pt x="0" y="509"/>
                  </a:lnTo>
                  <a:lnTo>
                    <a:pt x="26" y="738"/>
                  </a:lnTo>
                  <a:lnTo>
                    <a:pt x="306" y="1018"/>
                  </a:lnTo>
                  <a:lnTo>
                    <a:pt x="510" y="1044"/>
                  </a:lnTo>
                  <a:lnTo>
                    <a:pt x="739" y="1018"/>
                  </a:lnTo>
                  <a:lnTo>
                    <a:pt x="1019" y="738"/>
                  </a:lnTo>
                  <a:lnTo>
                    <a:pt x="1044" y="509"/>
                  </a:lnTo>
                  <a:lnTo>
                    <a:pt x="1019" y="306"/>
                  </a:lnTo>
                  <a:lnTo>
                    <a:pt x="739" y="26"/>
                  </a:lnTo>
                  <a:lnTo>
                    <a:pt x="51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066;p37"/>
            <p:cNvSpPr/>
            <p:nvPr/>
          </p:nvSpPr>
          <p:spPr>
            <a:xfrm>
              <a:off x="4837900" y="949350"/>
              <a:ext cx="26750" cy="26100"/>
            </a:xfrm>
            <a:custGeom>
              <a:avLst/>
              <a:gdLst/>
              <a:ahLst/>
              <a:cxnLst/>
              <a:rect l="l" t="t" r="r" b="b"/>
              <a:pathLst>
                <a:path w="1070" h="1044" extrusionOk="0">
                  <a:moveTo>
                    <a:pt x="535" y="0"/>
                  </a:moveTo>
                  <a:lnTo>
                    <a:pt x="331" y="26"/>
                  </a:lnTo>
                  <a:lnTo>
                    <a:pt x="25" y="306"/>
                  </a:lnTo>
                  <a:lnTo>
                    <a:pt x="0" y="509"/>
                  </a:lnTo>
                  <a:lnTo>
                    <a:pt x="25" y="738"/>
                  </a:lnTo>
                  <a:lnTo>
                    <a:pt x="331" y="1018"/>
                  </a:lnTo>
                  <a:lnTo>
                    <a:pt x="535" y="1044"/>
                  </a:lnTo>
                  <a:lnTo>
                    <a:pt x="738" y="1018"/>
                  </a:lnTo>
                  <a:lnTo>
                    <a:pt x="1044" y="738"/>
                  </a:lnTo>
                  <a:lnTo>
                    <a:pt x="1069" y="509"/>
                  </a:lnTo>
                  <a:lnTo>
                    <a:pt x="1044" y="306"/>
                  </a:lnTo>
                  <a:lnTo>
                    <a:pt x="738" y="26"/>
                  </a:lnTo>
                  <a:lnTo>
                    <a:pt x="535"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067;p37"/>
            <p:cNvSpPr/>
            <p:nvPr/>
          </p:nvSpPr>
          <p:spPr>
            <a:xfrm>
              <a:off x="4431175" y="1037175"/>
              <a:ext cx="145775" cy="68750"/>
            </a:xfrm>
            <a:custGeom>
              <a:avLst/>
              <a:gdLst/>
              <a:ahLst/>
              <a:cxnLst/>
              <a:rect l="l" t="t" r="r" b="b"/>
              <a:pathLst>
                <a:path w="5831" h="2750" extrusionOk="0">
                  <a:moveTo>
                    <a:pt x="1350" y="0"/>
                  </a:moveTo>
                  <a:lnTo>
                    <a:pt x="1096" y="26"/>
                  </a:lnTo>
                  <a:lnTo>
                    <a:pt x="586" y="229"/>
                  </a:lnTo>
                  <a:lnTo>
                    <a:pt x="230" y="611"/>
                  </a:lnTo>
                  <a:lnTo>
                    <a:pt x="1" y="1095"/>
                  </a:lnTo>
                  <a:lnTo>
                    <a:pt x="1" y="1375"/>
                  </a:lnTo>
                  <a:lnTo>
                    <a:pt x="1" y="1655"/>
                  </a:lnTo>
                  <a:lnTo>
                    <a:pt x="230" y="2164"/>
                  </a:lnTo>
                  <a:lnTo>
                    <a:pt x="586" y="2521"/>
                  </a:lnTo>
                  <a:lnTo>
                    <a:pt x="1096" y="2750"/>
                  </a:lnTo>
                  <a:lnTo>
                    <a:pt x="4736" y="2750"/>
                  </a:lnTo>
                  <a:lnTo>
                    <a:pt x="5220" y="2521"/>
                  </a:lnTo>
                  <a:lnTo>
                    <a:pt x="5602" y="2164"/>
                  </a:lnTo>
                  <a:lnTo>
                    <a:pt x="5805" y="1655"/>
                  </a:lnTo>
                  <a:lnTo>
                    <a:pt x="5831" y="1375"/>
                  </a:lnTo>
                  <a:lnTo>
                    <a:pt x="5805" y="1095"/>
                  </a:lnTo>
                  <a:lnTo>
                    <a:pt x="5602" y="611"/>
                  </a:lnTo>
                  <a:lnTo>
                    <a:pt x="5220" y="229"/>
                  </a:lnTo>
                  <a:lnTo>
                    <a:pt x="4736" y="26"/>
                  </a:lnTo>
                  <a:lnTo>
                    <a:pt x="4456" y="0"/>
                  </a:lnTo>
                  <a:close/>
                </a:path>
              </a:pathLst>
            </a:custGeom>
            <a:solidFill>
              <a:srgbClr val="6E24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068;p37"/>
            <p:cNvSpPr/>
            <p:nvPr/>
          </p:nvSpPr>
          <p:spPr>
            <a:xfrm>
              <a:off x="4791425" y="1037175"/>
              <a:ext cx="146425" cy="68750"/>
            </a:xfrm>
            <a:custGeom>
              <a:avLst/>
              <a:gdLst/>
              <a:ahLst/>
              <a:cxnLst/>
              <a:rect l="l" t="t" r="r" b="b"/>
              <a:pathLst>
                <a:path w="5857" h="2750" extrusionOk="0">
                  <a:moveTo>
                    <a:pt x="1375" y="0"/>
                  </a:moveTo>
                  <a:lnTo>
                    <a:pt x="1095" y="26"/>
                  </a:lnTo>
                  <a:lnTo>
                    <a:pt x="612" y="229"/>
                  </a:lnTo>
                  <a:lnTo>
                    <a:pt x="230" y="611"/>
                  </a:lnTo>
                  <a:lnTo>
                    <a:pt x="26" y="1095"/>
                  </a:lnTo>
                  <a:lnTo>
                    <a:pt x="1" y="1375"/>
                  </a:lnTo>
                  <a:lnTo>
                    <a:pt x="26" y="1655"/>
                  </a:lnTo>
                  <a:lnTo>
                    <a:pt x="230" y="2164"/>
                  </a:lnTo>
                  <a:lnTo>
                    <a:pt x="612" y="2521"/>
                  </a:lnTo>
                  <a:lnTo>
                    <a:pt x="1095" y="2750"/>
                  </a:lnTo>
                  <a:lnTo>
                    <a:pt x="4761" y="2750"/>
                  </a:lnTo>
                  <a:lnTo>
                    <a:pt x="5245" y="2521"/>
                  </a:lnTo>
                  <a:lnTo>
                    <a:pt x="5627" y="2164"/>
                  </a:lnTo>
                  <a:lnTo>
                    <a:pt x="5831" y="1655"/>
                  </a:lnTo>
                  <a:lnTo>
                    <a:pt x="5856" y="1375"/>
                  </a:lnTo>
                  <a:lnTo>
                    <a:pt x="5831" y="1095"/>
                  </a:lnTo>
                  <a:lnTo>
                    <a:pt x="5627" y="611"/>
                  </a:lnTo>
                  <a:lnTo>
                    <a:pt x="5245" y="229"/>
                  </a:lnTo>
                  <a:lnTo>
                    <a:pt x="4761" y="26"/>
                  </a:lnTo>
                  <a:lnTo>
                    <a:pt x="4481" y="0"/>
                  </a:lnTo>
                  <a:close/>
                </a:path>
              </a:pathLst>
            </a:custGeom>
            <a:solidFill>
              <a:srgbClr val="6E243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069;p37"/>
            <p:cNvSpPr/>
            <p:nvPr/>
          </p:nvSpPr>
          <p:spPr>
            <a:xfrm>
              <a:off x="4448375" y="857050"/>
              <a:ext cx="110775" cy="21675"/>
            </a:xfrm>
            <a:custGeom>
              <a:avLst/>
              <a:gdLst/>
              <a:ahLst/>
              <a:cxnLst/>
              <a:rect l="l" t="t" r="r" b="b"/>
              <a:pathLst>
                <a:path w="4431" h="867" fill="none" extrusionOk="0">
                  <a:moveTo>
                    <a:pt x="4430" y="866"/>
                  </a:moveTo>
                  <a:lnTo>
                    <a:pt x="4201" y="662"/>
                  </a:lnTo>
                  <a:lnTo>
                    <a:pt x="3666" y="306"/>
                  </a:lnTo>
                  <a:lnTo>
                    <a:pt x="2826" y="1"/>
                  </a:lnTo>
                  <a:lnTo>
                    <a:pt x="1630" y="1"/>
                  </a:lnTo>
                  <a:lnTo>
                    <a:pt x="764" y="306"/>
                  </a:lnTo>
                  <a:lnTo>
                    <a:pt x="255" y="662"/>
                  </a:lnTo>
                  <a:lnTo>
                    <a:pt x="0" y="866"/>
                  </a:lnTo>
                </a:path>
              </a:pathLst>
            </a:custGeom>
            <a:noFill/>
            <a:ln w="21000" cap="rnd" cmpd="sng">
              <a:solidFill>
                <a:srgbClr val="14090B"/>
              </a:solidFill>
              <a:prstDash val="solid"/>
              <a:miter lim="25458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070;p37"/>
            <p:cNvSpPr/>
            <p:nvPr/>
          </p:nvSpPr>
          <p:spPr>
            <a:xfrm>
              <a:off x="4809250" y="857050"/>
              <a:ext cx="110775" cy="21675"/>
            </a:xfrm>
            <a:custGeom>
              <a:avLst/>
              <a:gdLst/>
              <a:ahLst/>
              <a:cxnLst/>
              <a:rect l="l" t="t" r="r" b="b"/>
              <a:pathLst>
                <a:path w="4431" h="867" fill="none" extrusionOk="0">
                  <a:moveTo>
                    <a:pt x="4430" y="866"/>
                  </a:moveTo>
                  <a:lnTo>
                    <a:pt x="4176" y="662"/>
                  </a:lnTo>
                  <a:lnTo>
                    <a:pt x="3666" y="306"/>
                  </a:lnTo>
                  <a:lnTo>
                    <a:pt x="2801" y="1"/>
                  </a:lnTo>
                  <a:lnTo>
                    <a:pt x="1604" y="1"/>
                  </a:lnTo>
                  <a:lnTo>
                    <a:pt x="764" y="306"/>
                  </a:lnTo>
                  <a:lnTo>
                    <a:pt x="230" y="662"/>
                  </a:lnTo>
                  <a:lnTo>
                    <a:pt x="0" y="866"/>
                  </a:lnTo>
                </a:path>
              </a:pathLst>
            </a:custGeom>
            <a:noFill/>
            <a:ln w="21000" cap="rnd" cmpd="sng">
              <a:solidFill>
                <a:srgbClr val="14090B"/>
              </a:solidFill>
              <a:prstDash val="solid"/>
              <a:miter lim="25458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071;p37"/>
            <p:cNvSpPr/>
            <p:nvPr/>
          </p:nvSpPr>
          <p:spPr>
            <a:xfrm>
              <a:off x="4622125" y="1161925"/>
              <a:ext cx="124125" cy="35650"/>
            </a:xfrm>
            <a:custGeom>
              <a:avLst/>
              <a:gdLst/>
              <a:ahLst/>
              <a:cxnLst/>
              <a:rect l="l" t="t" r="r" b="b"/>
              <a:pathLst>
                <a:path w="4965" h="1426" fill="none" extrusionOk="0">
                  <a:moveTo>
                    <a:pt x="0" y="0"/>
                  </a:moveTo>
                  <a:lnTo>
                    <a:pt x="153" y="306"/>
                  </a:lnTo>
                  <a:lnTo>
                    <a:pt x="637" y="815"/>
                  </a:lnTo>
                  <a:lnTo>
                    <a:pt x="1273" y="1197"/>
                  </a:lnTo>
                  <a:lnTo>
                    <a:pt x="2063" y="1426"/>
                  </a:lnTo>
                  <a:lnTo>
                    <a:pt x="2495" y="1426"/>
                  </a:lnTo>
                  <a:lnTo>
                    <a:pt x="2903" y="1426"/>
                  </a:lnTo>
                  <a:lnTo>
                    <a:pt x="3692" y="1222"/>
                  </a:lnTo>
                  <a:lnTo>
                    <a:pt x="4328" y="840"/>
                  </a:lnTo>
                  <a:lnTo>
                    <a:pt x="4812" y="331"/>
                  </a:lnTo>
                  <a:lnTo>
                    <a:pt x="4965" y="26"/>
                  </a:lnTo>
                </a:path>
              </a:pathLst>
            </a:custGeom>
            <a:noFill/>
            <a:ln w="21000" cap="rnd" cmpd="sng">
              <a:solidFill>
                <a:srgbClr val="5A1016"/>
              </a:solidFill>
              <a:prstDash val="solid"/>
              <a:miter lim="25458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072;p37"/>
            <p:cNvSpPr/>
            <p:nvPr/>
          </p:nvSpPr>
          <p:spPr>
            <a:xfrm>
              <a:off x="4258075" y="405800"/>
              <a:ext cx="852250" cy="528300"/>
            </a:xfrm>
            <a:custGeom>
              <a:avLst/>
              <a:gdLst/>
              <a:ahLst/>
              <a:cxnLst/>
              <a:rect l="l" t="t" r="r" b="b"/>
              <a:pathLst>
                <a:path w="34090" h="21132" extrusionOk="0">
                  <a:moveTo>
                    <a:pt x="17185" y="0"/>
                  </a:moveTo>
                  <a:lnTo>
                    <a:pt x="16370" y="51"/>
                  </a:lnTo>
                  <a:lnTo>
                    <a:pt x="14741" y="153"/>
                  </a:lnTo>
                  <a:lnTo>
                    <a:pt x="11864" y="739"/>
                  </a:lnTo>
                  <a:lnTo>
                    <a:pt x="9369" y="1681"/>
                  </a:lnTo>
                  <a:lnTo>
                    <a:pt x="7256" y="2928"/>
                  </a:lnTo>
                  <a:lnTo>
                    <a:pt x="5499" y="4430"/>
                  </a:lnTo>
                  <a:lnTo>
                    <a:pt x="4023" y="6110"/>
                  </a:lnTo>
                  <a:lnTo>
                    <a:pt x="2851" y="7943"/>
                  </a:lnTo>
                  <a:lnTo>
                    <a:pt x="1935" y="9827"/>
                  </a:lnTo>
                  <a:lnTo>
                    <a:pt x="1222" y="11762"/>
                  </a:lnTo>
                  <a:lnTo>
                    <a:pt x="738" y="13621"/>
                  </a:lnTo>
                  <a:lnTo>
                    <a:pt x="255" y="16268"/>
                  </a:lnTo>
                  <a:lnTo>
                    <a:pt x="0" y="20291"/>
                  </a:lnTo>
                  <a:lnTo>
                    <a:pt x="51" y="20902"/>
                  </a:lnTo>
                  <a:lnTo>
                    <a:pt x="407" y="20978"/>
                  </a:lnTo>
                  <a:lnTo>
                    <a:pt x="1171" y="20978"/>
                  </a:lnTo>
                  <a:lnTo>
                    <a:pt x="1909" y="20826"/>
                  </a:lnTo>
                  <a:lnTo>
                    <a:pt x="2622" y="20520"/>
                  </a:lnTo>
                  <a:lnTo>
                    <a:pt x="3259" y="20087"/>
                  </a:lnTo>
                  <a:lnTo>
                    <a:pt x="3768" y="19502"/>
                  </a:lnTo>
                  <a:lnTo>
                    <a:pt x="4175" y="18814"/>
                  </a:lnTo>
                  <a:lnTo>
                    <a:pt x="4379" y="18000"/>
                  </a:lnTo>
                  <a:lnTo>
                    <a:pt x="4379" y="17541"/>
                  </a:lnTo>
                  <a:lnTo>
                    <a:pt x="4812" y="17363"/>
                  </a:lnTo>
                  <a:lnTo>
                    <a:pt x="5499" y="16727"/>
                  </a:lnTo>
                  <a:lnTo>
                    <a:pt x="5703" y="16294"/>
                  </a:lnTo>
                  <a:lnTo>
                    <a:pt x="5830" y="15810"/>
                  </a:lnTo>
                  <a:lnTo>
                    <a:pt x="5728" y="14868"/>
                  </a:lnTo>
                  <a:lnTo>
                    <a:pt x="5525" y="14461"/>
                  </a:lnTo>
                  <a:lnTo>
                    <a:pt x="5983" y="14435"/>
                  </a:lnTo>
                  <a:lnTo>
                    <a:pt x="6848" y="14028"/>
                  </a:lnTo>
                  <a:lnTo>
                    <a:pt x="7205" y="13672"/>
                  </a:lnTo>
                  <a:lnTo>
                    <a:pt x="7485" y="13264"/>
                  </a:lnTo>
                  <a:lnTo>
                    <a:pt x="7689" y="12297"/>
                  </a:lnTo>
                  <a:lnTo>
                    <a:pt x="7612" y="11839"/>
                  </a:lnTo>
                  <a:lnTo>
                    <a:pt x="8070" y="11940"/>
                  </a:lnTo>
                  <a:lnTo>
                    <a:pt x="9038" y="11813"/>
                  </a:lnTo>
                  <a:lnTo>
                    <a:pt x="9496" y="11559"/>
                  </a:lnTo>
                  <a:lnTo>
                    <a:pt x="9700" y="11406"/>
                  </a:lnTo>
                  <a:lnTo>
                    <a:pt x="10031" y="11024"/>
                  </a:lnTo>
                  <a:lnTo>
                    <a:pt x="10362" y="10362"/>
                  </a:lnTo>
                  <a:lnTo>
                    <a:pt x="10413" y="9878"/>
                  </a:lnTo>
                  <a:lnTo>
                    <a:pt x="10820" y="10133"/>
                  </a:lnTo>
                  <a:lnTo>
                    <a:pt x="11558" y="10235"/>
                  </a:lnTo>
                  <a:lnTo>
                    <a:pt x="12068" y="10184"/>
                  </a:lnTo>
                  <a:lnTo>
                    <a:pt x="12322" y="10107"/>
                  </a:lnTo>
                  <a:lnTo>
                    <a:pt x="12551" y="10006"/>
                  </a:lnTo>
                  <a:lnTo>
                    <a:pt x="12984" y="9725"/>
                  </a:lnTo>
                  <a:lnTo>
                    <a:pt x="13468" y="9165"/>
                  </a:lnTo>
                  <a:lnTo>
                    <a:pt x="13621" y="8707"/>
                  </a:lnTo>
                  <a:lnTo>
                    <a:pt x="13977" y="9038"/>
                  </a:lnTo>
                  <a:lnTo>
                    <a:pt x="14664" y="9318"/>
                  </a:lnTo>
                  <a:lnTo>
                    <a:pt x="15173" y="9395"/>
                  </a:lnTo>
                  <a:lnTo>
                    <a:pt x="15454" y="9369"/>
                  </a:lnTo>
                  <a:lnTo>
                    <a:pt x="15708" y="9344"/>
                  </a:lnTo>
                  <a:lnTo>
                    <a:pt x="16192" y="9165"/>
                  </a:lnTo>
                  <a:lnTo>
                    <a:pt x="16777" y="8707"/>
                  </a:lnTo>
                  <a:lnTo>
                    <a:pt x="17057" y="8300"/>
                  </a:lnTo>
                  <a:lnTo>
                    <a:pt x="17337" y="8707"/>
                  </a:lnTo>
                  <a:lnTo>
                    <a:pt x="17949" y="9165"/>
                  </a:lnTo>
                  <a:lnTo>
                    <a:pt x="18432" y="9344"/>
                  </a:lnTo>
                  <a:lnTo>
                    <a:pt x="18687" y="9369"/>
                  </a:lnTo>
                  <a:lnTo>
                    <a:pt x="18941" y="9395"/>
                  </a:lnTo>
                  <a:lnTo>
                    <a:pt x="19451" y="9318"/>
                  </a:lnTo>
                  <a:lnTo>
                    <a:pt x="20138" y="9038"/>
                  </a:lnTo>
                  <a:lnTo>
                    <a:pt x="20494" y="8682"/>
                  </a:lnTo>
                  <a:lnTo>
                    <a:pt x="20673" y="9165"/>
                  </a:lnTo>
                  <a:lnTo>
                    <a:pt x="21156" y="9725"/>
                  </a:lnTo>
                  <a:lnTo>
                    <a:pt x="21564" y="10006"/>
                  </a:lnTo>
                  <a:lnTo>
                    <a:pt x="21818" y="10107"/>
                  </a:lnTo>
                  <a:lnTo>
                    <a:pt x="22073" y="10184"/>
                  </a:lnTo>
                  <a:lnTo>
                    <a:pt x="22557" y="10235"/>
                  </a:lnTo>
                  <a:lnTo>
                    <a:pt x="23295" y="10107"/>
                  </a:lnTo>
                  <a:lnTo>
                    <a:pt x="23728" y="9878"/>
                  </a:lnTo>
                  <a:lnTo>
                    <a:pt x="23779" y="10362"/>
                  </a:lnTo>
                  <a:lnTo>
                    <a:pt x="24110" y="11024"/>
                  </a:lnTo>
                  <a:lnTo>
                    <a:pt x="24441" y="11406"/>
                  </a:lnTo>
                  <a:lnTo>
                    <a:pt x="24644" y="11559"/>
                  </a:lnTo>
                  <a:lnTo>
                    <a:pt x="25077" y="11813"/>
                  </a:lnTo>
                  <a:lnTo>
                    <a:pt x="26044" y="11940"/>
                  </a:lnTo>
                  <a:lnTo>
                    <a:pt x="26528" y="11813"/>
                  </a:lnTo>
                  <a:lnTo>
                    <a:pt x="26452" y="12297"/>
                  </a:lnTo>
                  <a:lnTo>
                    <a:pt x="26655" y="13239"/>
                  </a:lnTo>
                  <a:lnTo>
                    <a:pt x="26935" y="13672"/>
                  </a:lnTo>
                  <a:lnTo>
                    <a:pt x="27292" y="14028"/>
                  </a:lnTo>
                  <a:lnTo>
                    <a:pt x="28158" y="14410"/>
                  </a:lnTo>
                  <a:lnTo>
                    <a:pt x="28616" y="14435"/>
                  </a:lnTo>
                  <a:lnTo>
                    <a:pt x="28412" y="14868"/>
                  </a:lnTo>
                  <a:lnTo>
                    <a:pt x="28310" y="15785"/>
                  </a:lnTo>
                  <a:lnTo>
                    <a:pt x="28438" y="16268"/>
                  </a:lnTo>
                  <a:lnTo>
                    <a:pt x="28667" y="16727"/>
                  </a:lnTo>
                  <a:lnTo>
                    <a:pt x="29329" y="17363"/>
                  </a:lnTo>
                  <a:lnTo>
                    <a:pt x="29761" y="17541"/>
                  </a:lnTo>
                  <a:lnTo>
                    <a:pt x="29787" y="18000"/>
                  </a:lnTo>
                  <a:lnTo>
                    <a:pt x="30016" y="18840"/>
                  </a:lnTo>
                  <a:lnTo>
                    <a:pt x="30398" y="19578"/>
                  </a:lnTo>
                  <a:lnTo>
                    <a:pt x="30933" y="20189"/>
                  </a:lnTo>
                  <a:lnTo>
                    <a:pt x="31569" y="20673"/>
                  </a:lnTo>
                  <a:lnTo>
                    <a:pt x="32282" y="20978"/>
                  </a:lnTo>
                  <a:lnTo>
                    <a:pt x="33020" y="21131"/>
                  </a:lnTo>
                  <a:lnTo>
                    <a:pt x="33733" y="21055"/>
                  </a:lnTo>
                  <a:lnTo>
                    <a:pt x="34089" y="20902"/>
                  </a:lnTo>
                  <a:lnTo>
                    <a:pt x="34089" y="20240"/>
                  </a:lnTo>
                  <a:lnTo>
                    <a:pt x="33580" y="15937"/>
                  </a:lnTo>
                  <a:lnTo>
                    <a:pt x="32918" y="13137"/>
                  </a:lnTo>
                  <a:lnTo>
                    <a:pt x="32282" y="11151"/>
                  </a:lnTo>
                  <a:lnTo>
                    <a:pt x="31442" y="9165"/>
                  </a:lnTo>
                  <a:lnTo>
                    <a:pt x="30398" y="7205"/>
                  </a:lnTo>
                  <a:lnTo>
                    <a:pt x="29099" y="5372"/>
                  </a:lnTo>
                  <a:lnTo>
                    <a:pt x="27521" y="3692"/>
                  </a:lnTo>
                  <a:lnTo>
                    <a:pt x="25663" y="2241"/>
                  </a:lnTo>
                  <a:lnTo>
                    <a:pt x="23448" y="1120"/>
                  </a:lnTo>
                  <a:lnTo>
                    <a:pt x="21564" y="509"/>
                  </a:lnTo>
                  <a:lnTo>
                    <a:pt x="20214" y="229"/>
                  </a:lnTo>
                  <a:lnTo>
                    <a:pt x="18738" y="51"/>
                  </a:lnTo>
                  <a:lnTo>
                    <a:pt x="17185" y="0"/>
                  </a:lnTo>
                  <a:close/>
                </a:path>
              </a:pathLst>
            </a:custGeom>
            <a:solidFill>
              <a:srgbClr val="14090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073;p37"/>
            <p:cNvSpPr/>
            <p:nvPr/>
          </p:nvSpPr>
          <p:spPr>
            <a:xfrm>
              <a:off x="5205775" y="970350"/>
              <a:ext cx="357075" cy="585575"/>
            </a:xfrm>
            <a:custGeom>
              <a:avLst/>
              <a:gdLst/>
              <a:ahLst/>
              <a:cxnLst/>
              <a:rect l="l" t="t" r="r" b="b"/>
              <a:pathLst>
                <a:path w="14283" h="23423" extrusionOk="0">
                  <a:moveTo>
                    <a:pt x="9216" y="0"/>
                  </a:moveTo>
                  <a:lnTo>
                    <a:pt x="8784" y="77"/>
                  </a:lnTo>
                  <a:lnTo>
                    <a:pt x="8427" y="357"/>
                  </a:lnTo>
                  <a:lnTo>
                    <a:pt x="8173" y="738"/>
                  </a:lnTo>
                  <a:lnTo>
                    <a:pt x="8096" y="993"/>
                  </a:lnTo>
                  <a:lnTo>
                    <a:pt x="6339" y="8529"/>
                  </a:lnTo>
                  <a:lnTo>
                    <a:pt x="6034" y="8453"/>
                  </a:lnTo>
                  <a:lnTo>
                    <a:pt x="7587" y="1757"/>
                  </a:lnTo>
                  <a:lnTo>
                    <a:pt x="7638" y="1502"/>
                  </a:lnTo>
                  <a:lnTo>
                    <a:pt x="7587" y="1019"/>
                  </a:lnTo>
                  <a:lnTo>
                    <a:pt x="7358" y="637"/>
                  </a:lnTo>
                  <a:lnTo>
                    <a:pt x="7027" y="357"/>
                  </a:lnTo>
                  <a:lnTo>
                    <a:pt x="6823" y="280"/>
                  </a:lnTo>
                  <a:lnTo>
                    <a:pt x="6594" y="255"/>
                  </a:lnTo>
                  <a:lnTo>
                    <a:pt x="6187" y="357"/>
                  </a:lnTo>
                  <a:lnTo>
                    <a:pt x="5830" y="611"/>
                  </a:lnTo>
                  <a:lnTo>
                    <a:pt x="5550" y="1019"/>
                  </a:lnTo>
                  <a:lnTo>
                    <a:pt x="5474" y="1273"/>
                  </a:lnTo>
                  <a:lnTo>
                    <a:pt x="3386" y="10413"/>
                  </a:lnTo>
                  <a:lnTo>
                    <a:pt x="3132" y="9547"/>
                  </a:lnTo>
                  <a:lnTo>
                    <a:pt x="2648" y="8172"/>
                  </a:lnTo>
                  <a:lnTo>
                    <a:pt x="2139" y="7205"/>
                  </a:lnTo>
                  <a:lnTo>
                    <a:pt x="1630" y="6594"/>
                  </a:lnTo>
                  <a:lnTo>
                    <a:pt x="968" y="6110"/>
                  </a:lnTo>
                  <a:lnTo>
                    <a:pt x="382" y="6034"/>
                  </a:lnTo>
                  <a:lnTo>
                    <a:pt x="331" y="6059"/>
                  </a:lnTo>
                  <a:lnTo>
                    <a:pt x="153" y="6136"/>
                  </a:lnTo>
                  <a:lnTo>
                    <a:pt x="0" y="6441"/>
                  </a:lnTo>
                  <a:lnTo>
                    <a:pt x="0" y="6950"/>
                  </a:lnTo>
                  <a:lnTo>
                    <a:pt x="26" y="7052"/>
                  </a:lnTo>
                  <a:lnTo>
                    <a:pt x="560" y="9980"/>
                  </a:lnTo>
                  <a:lnTo>
                    <a:pt x="1146" y="13493"/>
                  </a:lnTo>
                  <a:lnTo>
                    <a:pt x="1222" y="13875"/>
                  </a:lnTo>
                  <a:lnTo>
                    <a:pt x="1426" y="14537"/>
                  </a:lnTo>
                  <a:lnTo>
                    <a:pt x="1910" y="15301"/>
                  </a:lnTo>
                  <a:lnTo>
                    <a:pt x="2953" y="16116"/>
                  </a:lnTo>
                  <a:lnTo>
                    <a:pt x="3157" y="16192"/>
                  </a:lnTo>
                  <a:lnTo>
                    <a:pt x="1859" y="21844"/>
                  </a:lnTo>
                  <a:lnTo>
                    <a:pt x="8784" y="23422"/>
                  </a:lnTo>
                  <a:lnTo>
                    <a:pt x="10158" y="17669"/>
                  </a:lnTo>
                  <a:lnTo>
                    <a:pt x="10286" y="17694"/>
                  </a:lnTo>
                  <a:lnTo>
                    <a:pt x="10693" y="17592"/>
                  </a:lnTo>
                  <a:lnTo>
                    <a:pt x="11202" y="17312"/>
                  </a:lnTo>
                  <a:lnTo>
                    <a:pt x="11635" y="16778"/>
                  </a:lnTo>
                  <a:lnTo>
                    <a:pt x="11762" y="16396"/>
                  </a:lnTo>
                  <a:lnTo>
                    <a:pt x="12093" y="14944"/>
                  </a:lnTo>
                  <a:lnTo>
                    <a:pt x="12831" y="11737"/>
                  </a:lnTo>
                  <a:lnTo>
                    <a:pt x="13086" y="10617"/>
                  </a:lnTo>
                  <a:lnTo>
                    <a:pt x="13213" y="10107"/>
                  </a:lnTo>
                  <a:lnTo>
                    <a:pt x="14232" y="5627"/>
                  </a:lnTo>
                  <a:lnTo>
                    <a:pt x="14283" y="5397"/>
                  </a:lnTo>
                  <a:lnTo>
                    <a:pt x="14232" y="4965"/>
                  </a:lnTo>
                  <a:lnTo>
                    <a:pt x="14028" y="4608"/>
                  </a:lnTo>
                  <a:lnTo>
                    <a:pt x="13723" y="4354"/>
                  </a:lnTo>
                  <a:lnTo>
                    <a:pt x="13519" y="4277"/>
                  </a:lnTo>
                  <a:lnTo>
                    <a:pt x="13315" y="4252"/>
                  </a:lnTo>
                  <a:lnTo>
                    <a:pt x="12933" y="4354"/>
                  </a:lnTo>
                  <a:lnTo>
                    <a:pt x="12602" y="4583"/>
                  </a:lnTo>
                  <a:lnTo>
                    <a:pt x="12348" y="4965"/>
                  </a:lnTo>
                  <a:lnTo>
                    <a:pt x="12297" y="5194"/>
                  </a:lnTo>
                  <a:lnTo>
                    <a:pt x="11253" y="9649"/>
                  </a:lnTo>
                  <a:lnTo>
                    <a:pt x="10871" y="9573"/>
                  </a:lnTo>
                  <a:lnTo>
                    <a:pt x="12322" y="3284"/>
                  </a:lnTo>
                  <a:lnTo>
                    <a:pt x="12373" y="3030"/>
                  </a:lnTo>
                  <a:lnTo>
                    <a:pt x="12297" y="2546"/>
                  </a:lnTo>
                  <a:lnTo>
                    <a:pt x="12093" y="2164"/>
                  </a:lnTo>
                  <a:lnTo>
                    <a:pt x="11762" y="1884"/>
                  </a:lnTo>
                  <a:lnTo>
                    <a:pt x="11559" y="1808"/>
                  </a:lnTo>
                  <a:lnTo>
                    <a:pt x="11329" y="1782"/>
                  </a:lnTo>
                  <a:lnTo>
                    <a:pt x="10922" y="1884"/>
                  </a:lnTo>
                  <a:lnTo>
                    <a:pt x="10540" y="2139"/>
                  </a:lnTo>
                  <a:lnTo>
                    <a:pt x="10286" y="2546"/>
                  </a:lnTo>
                  <a:lnTo>
                    <a:pt x="10209" y="2801"/>
                  </a:lnTo>
                  <a:lnTo>
                    <a:pt x="8758" y="9089"/>
                  </a:lnTo>
                  <a:lnTo>
                    <a:pt x="8453" y="9013"/>
                  </a:lnTo>
                  <a:lnTo>
                    <a:pt x="10184" y="1477"/>
                  </a:lnTo>
                  <a:lnTo>
                    <a:pt x="10235" y="1222"/>
                  </a:lnTo>
                  <a:lnTo>
                    <a:pt x="10184" y="764"/>
                  </a:lnTo>
                  <a:lnTo>
                    <a:pt x="9980" y="357"/>
                  </a:lnTo>
                  <a:lnTo>
                    <a:pt x="9624" y="77"/>
                  </a:lnTo>
                  <a:lnTo>
                    <a:pt x="9420" y="26"/>
                  </a:lnTo>
                  <a:lnTo>
                    <a:pt x="9216" y="0"/>
                  </a:lnTo>
                  <a:close/>
                </a:path>
              </a:pathLst>
            </a:custGeom>
            <a:solidFill>
              <a:srgbClr val="6B3F2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074;p37"/>
            <p:cNvSpPr/>
            <p:nvPr/>
          </p:nvSpPr>
          <p:spPr>
            <a:xfrm>
              <a:off x="5289775" y="1230025"/>
              <a:ext cx="25" cy="25"/>
            </a:xfrm>
            <a:custGeom>
              <a:avLst/>
              <a:gdLst/>
              <a:ahLst/>
              <a:cxnLst/>
              <a:rect l="l" t="t" r="r" b="b"/>
              <a:pathLst>
                <a:path w="1" h="1" extrusionOk="0">
                  <a:moveTo>
                    <a:pt x="1" y="0"/>
                  </a:moveTo>
                  <a:lnTo>
                    <a:pt x="1" y="0"/>
                  </a:lnTo>
                  <a:lnTo>
                    <a:pt x="1" y="0"/>
                  </a:lnTo>
                  <a:lnTo>
                    <a:pt x="1" y="0"/>
                  </a:lnTo>
                  <a:lnTo>
                    <a:pt x="1" y="0"/>
                  </a:lnTo>
                  <a:close/>
                </a:path>
              </a:pathLst>
            </a:custGeom>
            <a:solidFill>
              <a:srgbClr val="CFA4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075;p37"/>
            <p:cNvSpPr/>
            <p:nvPr/>
          </p:nvSpPr>
          <p:spPr>
            <a:xfrm>
              <a:off x="5322875" y="1174650"/>
              <a:ext cx="191600" cy="55400"/>
            </a:xfrm>
            <a:custGeom>
              <a:avLst/>
              <a:gdLst/>
              <a:ahLst/>
              <a:cxnLst/>
              <a:rect l="l" t="t" r="r" b="b"/>
              <a:pathLst>
                <a:path w="7664" h="2216" extrusionOk="0">
                  <a:moveTo>
                    <a:pt x="128" y="0"/>
                  </a:moveTo>
                  <a:lnTo>
                    <a:pt x="1" y="484"/>
                  </a:lnTo>
                  <a:lnTo>
                    <a:pt x="7536" y="2215"/>
                  </a:lnTo>
                  <a:lnTo>
                    <a:pt x="7664" y="1732"/>
                  </a:lnTo>
                  <a:lnTo>
                    <a:pt x="6569" y="1477"/>
                  </a:lnTo>
                  <a:lnTo>
                    <a:pt x="6187" y="1401"/>
                  </a:lnTo>
                  <a:lnTo>
                    <a:pt x="4074" y="917"/>
                  </a:lnTo>
                  <a:lnTo>
                    <a:pt x="3769" y="841"/>
                  </a:lnTo>
                  <a:lnTo>
                    <a:pt x="1681" y="357"/>
                  </a:lnTo>
                  <a:lnTo>
                    <a:pt x="1655" y="357"/>
                  </a:lnTo>
                  <a:lnTo>
                    <a:pt x="1350" y="281"/>
                  </a:lnTo>
                  <a:lnTo>
                    <a:pt x="128" y="0"/>
                  </a:lnTo>
                  <a:close/>
                </a:path>
              </a:pathLst>
            </a:custGeom>
            <a:solidFill>
              <a:srgbClr val="5124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076;p37"/>
            <p:cNvSpPr/>
            <p:nvPr/>
          </p:nvSpPr>
          <p:spPr>
            <a:xfrm>
              <a:off x="5290425" y="1223650"/>
              <a:ext cx="105675" cy="159150"/>
            </a:xfrm>
            <a:custGeom>
              <a:avLst/>
              <a:gdLst/>
              <a:ahLst/>
              <a:cxnLst/>
              <a:rect l="l" t="t" r="r" b="b"/>
              <a:pathLst>
                <a:path w="4227" h="6366" extrusionOk="0">
                  <a:moveTo>
                    <a:pt x="51" y="1"/>
                  </a:moveTo>
                  <a:lnTo>
                    <a:pt x="51" y="26"/>
                  </a:lnTo>
                  <a:lnTo>
                    <a:pt x="0" y="255"/>
                  </a:lnTo>
                  <a:lnTo>
                    <a:pt x="204" y="306"/>
                  </a:lnTo>
                  <a:lnTo>
                    <a:pt x="1120" y="612"/>
                  </a:lnTo>
                  <a:lnTo>
                    <a:pt x="1833" y="1019"/>
                  </a:lnTo>
                  <a:lnTo>
                    <a:pt x="2597" y="1656"/>
                  </a:lnTo>
                  <a:lnTo>
                    <a:pt x="3234" y="2572"/>
                  </a:lnTo>
                  <a:lnTo>
                    <a:pt x="3717" y="3794"/>
                  </a:lnTo>
                  <a:lnTo>
                    <a:pt x="3870" y="5347"/>
                  </a:lnTo>
                  <a:lnTo>
                    <a:pt x="3794" y="6315"/>
                  </a:lnTo>
                  <a:lnTo>
                    <a:pt x="4099" y="6365"/>
                  </a:lnTo>
                  <a:lnTo>
                    <a:pt x="4125" y="6213"/>
                  </a:lnTo>
                  <a:lnTo>
                    <a:pt x="4226" y="5118"/>
                  </a:lnTo>
                  <a:lnTo>
                    <a:pt x="4150" y="4125"/>
                  </a:lnTo>
                  <a:lnTo>
                    <a:pt x="3895" y="3005"/>
                  </a:lnTo>
                  <a:lnTo>
                    <a:pt x="3335" y="1936"/>
                  </a:lnTo>
                  <a:lnTo>
                    <a:pt x="2393" y="968"/>
                  </a:lnTo>
                  <a:lnTo>
                    <a:pt x="1375" y="383"/>
                  </a:lnTo>
                  <a:lnTo>
                    <a:pt x="535" y="103"/>
                  </a:lnTo>
                  <a:lnTo>
                    <a:pt x="51" y="1"/>
                  </a:lnTo>
                  <a:close/>
                </a:path>
              </a:pathLst>
            </a:custGeom>
            <a:solidFill>
              <a:srgbClr val="5124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077;p37"/>
            <p:cNvSpPr/>
            <p:nvPr/>
          </p:nvSpPr>
          <p:spPr>
            <a:xfrm>
              <a:off x="5268150" y="1403775"/>
              <a:ext cx="183950" cy="84675"/>
            </a:xfrm>
            <a:custGeom>
              <a:avLst/>
              <a:gdLst/>
              <a:ahLst/>
              <a:cxnLst/>
              <a:rect l="l" t="t" r="r" b="b"/>
              <a:pathLst>
                <a:path w="7358" h="3387" extrusionOk="0">
                  <a:moveTo>
                    <a:pt x="408" y="1"/>
                  </a:moveTo>
                  <a:lnTo>
                    <a:pt x="0" y="1783"/>
                  </a:lnTo>
                  <a:lnTo>
                    <a:pt x="6950" y="3387"/>
                  </a:lnTo>
                  <a:lnTo>
                    <a:pt x="7358" y="1605"/>
                  </a:lnTo>
                  <a:lnTo>
                    <a:pt x="408" y="1"/>
                  </a:lnTo>
                  <a:close/>
                </a:path>
              </a:pathLst>
            </a:custGeom>
            <a:solidFill>
              <a:srgbClr val="5124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078;p37"/>
            <p:cNvSpPr/>
            <p:nvPr/>
          </p:nvSpPr>
          <p:spPr>
            <a:xfrm>
              <a:off x="5228050" y="1425425"/>
              <a:ext cx="238050" cy="100575"/>
            </a:xfrm>
            <a:custGeom>
              <a:avLst/>
              <a:gdLst/>
              <a:ahLst/>
              <a:cxnLst/>
              <a:rect l="l" t="t" r="r" b="b"/>
              <a:pathLst>
                <a:path w="9522" h="4023" extrusionOk="0">
                  <a:moveTo>
                    <a:pt x="459" y="0"/>
                  </a:moveTo>
                  <a:lnTo>
                    <a:pt x="0" y="1935"/>
                  </a:lnTo>
                  <a:lnTo>
                    <a:pt x="9089" y="4023"/>
                  </a:lnTo>
                  <a:lnTo>
                    <a:pt x="9522" y="2113"/>
                  </a:lnTo>
                  <a:lnTo>
                    <a:pt x="459" y="0"/>
                  </a:lnTo>
                  <a:close/>
                </a:path>
              </a:pathLst>
            </a:custGeom>
            <a:solidFill>
              <a:srgbClr val="6CAE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079;p37"/>
            <p:cNvSpPr/>
            <p:nvPr/>
          </p:nvSpPr>
          <p:spPr>
            <a:xfrm>
              <a:off x="5206400" y="1463600"/>
              <a:ext cx="250800" cy="105675"/>
            </a:xfrm>
            <a:custGeom>
              <a:avLst/>
              <a:gdLst/>
              <a:ahLst/>
              <a:cxnLst/>
              <a:rect l="l" t="t" r="r" b="b"/>
              <a:pathLst>
                <a:path w="10032" h="4227" extrusionOk="0">
                  <a:moveTo>
                    <a:pt x="968" y="1"/>
                  </a:moveTo>
                  <a:lnTo>
                    <a:pt x="1" y="4227"/>
                  </a:lnTo>
                  <a:lnTo>
                    <a:pt x="9548" y="4227"/>
                  </a:lnTo>
                  <a:lnTo>
                    <a:pt x="10031" y="2088"/>
                  </a:lnTo>
                  <a:lnTo>
                    <a:pt x="968" y="1"/>
                  </a:lnTo>
                  <a:close/>
                </a:path>
              </a:pathLst>
            </a:custGeom>
            <a:solidFill>
              <a:srgbClr val="4679C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 name="TextBox 3">
            <a:extLst>
              <a:ext uri="{FF2B5EF4-FFF2-40B4-BE49-F238E27FC236}">
                <a16:creationId xmlns:a16="http://schemas.microsoft.com/office/drawing/2014/main" id="{433C93C8-7485-4EC0-9864-2D772666FDBB}"/>
              </a:ext>
            </a:extLst>
          </p:cNvPr>
          <p:cNvSpPr txBox="1"/>
          <p:nvPr/>
        </p:nvSpPr>
        <p:spPr>
          <a:xfrm>
            <a:off x="0" y="6132944"/>
            <a:ext cx="2438400" cy="685800"/>
          </a:xfrm>
          <a:prstGeom prst="rect">
            <a:avLst/>
          </a:prstGeom>
          <a:solidFill>
            <a:schemeClr val="tx1">
              <a:lumMod val="85000"/>
              <a:lumOff val="15000"/>
            </a:schemeClr>
          </a:solidFill>
        </p:spPr>
        <p:txBody>
          <a:bodyPr wrap="square" rtlCol="0">
            <a:spAutoFit/>
          </a:bodyPr>
          <a:lstStyle/>
          <a:p>
            <a:endParaRPr lang="en-IN" dirty="0"/>
          </a:p>
        </p:txBody>
      </p:sp>
    </p:spTree>
    <p:extLst>
      <p:ext uri="{BB962C8B-B14F-4D97-AF65-F5344CB8AC3E}">
        <p14:creationId xmlns:p14="http://schemas.microsoft.com/office/powerpoint/2010/main" val="4153546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3446"/>
            <a:ext cx="1676400" cy="433754"/>
          </a:xfrm>
        </p:spPr>
        <p:txBody>
          <a:bodyPr>
            <a:normAutofit fontScale="90000"/>
          </a:bodyPr>
          <a:lstStyle/>
          <a:p>
            <a:r>
              <a:rPr lang="en-IN" u="sng" dirty="0"/>
              <a:t>Answer</a:t>
            </a:r>
          </a:p>
        </p:txBody>
      </p:sp>
      <p:sp>
        <p:nvSpPr>
          <p:cNvPr id="3" name="Content Placeholder 2"/>
          <p:cNvSpPr>
            <a:spLocks noGrp="1"/>
          </p:cNvSpPr>
          <p:nvPr>
            <p:ph idx="1"/>
          </p:nvPr>
        </p:nvSpPr>
        <p:spPr>
          <a:xfrm>
            <a:off x="1151236" y="457200"/>
            <a:ext cx="7840364" cy="5715000"/>
          </a:xfrm>
        </p:spPr>
        <p:txBody>
          <a:bodyPr>
            <a:noAutofit/>
          </a:bodyPr>
          <a:lstStyle/>
          <a:p>
            <a:pPr marL="0" indent="0">
              <a:buNone/>
            </a:pPr>
            <a:r>
              <a:rPr lang="en-IN" sz="1600" dirty="0" err="1"/>
              <a:t>Anand</a:t>
            </a:r>
            <a:r>
              <a:rPr lang="en-IN" sz="1600" dirty="0"/>
              <a:t> </a:t>
            </a:r>
            <a:r>
              <a:rPr lang="en-IN" sz="1600" dirty="0" err="1"/>
              <a:t>Lok</a:t>
            </a:r>
            <a:r>
              <a:rPr lang="en-IN" sz="1600" dirty="0"/>
              <a:t> Colony</a:t>
            </a:r>
            <a:br>
              <a:rPr lang="en-IN" sz="1600" dirty="0"/>
            </a:br>
            <a:r>
              <a:rPr lang="en-IN" sz="1600" dirty="0"/>
              <a:t>Kanpur</a:t>
            </a:r>
            <a:br>
              <a:rPr lang="en-IN" sz="1600" dirty="0"/>
            </a:br>
            <a:r>
              <a:rPr lang="en-IN" sz="1600" dirty="0"/>
              <a:t>29th </a:t>
            </a:r>
            <a:r>
              <a:rPr lang="en-IN" sz="1600" dirty="0" err="1"/>
              <a:t>july</a:t>
            </a:r>
            <a:r>
              <a:rPr lang="en-IN" sz="1600" dirty="0"/>
              <a:t>, 20xx</a:t>
            </a:r>
            <a:br>
              <a:rPr lang="en-IN" sz="1600" dirty="0"/>
            </a:br>
            <a:r>
              <a:rPr lang="en-IN" sz="1600" dirty="0"/>
              <a:t>Chief Engineer Water </a:t>
            </a:r>
            <a:r>
              <a:rPr lang="en-IN" sz="1600" dirty="0" err="1"/>
              <a:t>Authority,Kanpur</a:t>
            </a:r>
            <a:endParaRPr lang="en-IN" sz="1600" dirty="0"/>
          </a:p>
          <a:p>
            <a:pPr marL="0" indent="0">
              <a:buNone/>
            </a:pPr>
            <a:endParaRPr lang="en-IN" sz="200" dirty="0"/>
          </a:p>
          <a:p>
            <a:pPr marL="0" indent="0">
              <a:buNone/>
            </a:pPr>
            <a:r>
              <a:rPr lang="en-IN" sz="1600" dirty="0"/>
              <a:t>Subject: Complaint against dirty colour and foul smell of drinking water.</a:t>
            </a:r>
          </a:p>
          <a:p>
            <a:pPr marL="0" indent="0">
              <a:buNone/>
            </a:pPr>
            <a:endParaRPr lang="en-IN" sz="300" dirty="0"/>
          </a:p>
          <a:p>
            <a:pPr marL="0" indent="0">
              <a:buNone/>
            </a:pPr>
            <a:r>
              <a:rPr lang="en-IN" sz="1600" dirty="0"/>
              <a:t>Sir,</a:t>
            </a:r>
          </a:p>
          <a:p>
            <a:pPr marL="0" indent="0">
              <a:buNone/>
            </a:pPr>
            <a:endParaRPr lang="en-IN" sz="100" dirty="0"/>
          </a:p>
          <a:p>
            <a:pPr marL="0" indent="0" algn="just">
              <a:buNone/>
            </a:pPr>
            <a:r>
              <a:rPr lang="en-IN" sz="1600" dirty="0"/>
              <a:t>In the capacity of the Secretary of the Residents’ Welfare Association, I would like to draw your attention to the dirty colour and foul smell of drinking water that is being supplied to our locality, </a:t>
            </a:r>
            <a:r>
              <a:rPr lang="en-IN" sz="1600" dirty="0" err="1"/>
              <a:t>Anandlok</a:t>
            </a:r>
            <a:r>
              <a:rPr lang="en-IN" sz="1600" dirty="0"/>
              <a:t> Colony.</a:t>
            </a:r>
          </a:p>
          <a:p>
            <a:pPr marL="0" indent="0" algn="just">
              <a:buNone/>
            </a:pPr>
            <a:endParaRPr lang="en-IN" sz="500" dirty="0"/>
          </a:p>
          <a:p>
            <a:pPr marL="0" indent="0" algn="just">
              <a:buNone/>
            </a:pPr>
            <a:r>
              <a:rPr lang="en-IN" sz="1600" dirty="0"/>
              <a:t>Since the past three weeks the drinking water that is being supplied to our colony is very dirty and has a foul smell. It is not even suitable for cleaning and washing purpose. We have been buying drinking water and paying water tankers to supply water to us for three weeks now. Despite repeated complaints to the Water Authority no action has been taken so far. This problem has become a serious issue which is bound to take a toll on our health and our pockets. I hope you will consider this problem seriously and give it top priority.</a:t>
            </a:r>
          </a:p>
          <a:p>
            <a:pPr marL="0" indent="0" algn="just">
              <a:buNone/>
            </a:pPr>
            <a:endParaRPr lang="en-IN" sz="300" dirty="0"/>
          </a:p>
          <a:p>
            <a:pPr marL="0" indent="0" algn="just">
              <a:buNone/>
            </a:pPr>
            <a:r>
              <a:rPr lang="en-IN" sz="1600" dirty="0"/>
              <a:t>We request you to take strict and immediate action in this matter and hope to get a favourable response from your end at the earliest.</a:t>
            </a:r>
          </a:p>
          <a:p>
            <a:pPr marL="0" indent="0">
              <a:buNone/>
            </a:pPr>
            <a:endParaRPr lang="en-IN" sz="200" dirty="0"/>
          </a:p>
          <a:p>
            <a:pPr marL="0" indent="0">
              <a:buNone/>
            </a:pPr>
            <a:r>
              <a:rPr lang="en-IN" sz="1600" dirty="0"/>
              <a:t>Yours sincerely</a:t>
            </a:r>
            <a:br>
              <a:rPr lang="en-IN" sz="1600" dirty="0"/>
            </a:br>
            <a:r>
              <a:rPr lang="en-IN" sz="1600" dirty="0"/>
              <a:t>ABC</a:t>
            </a:r>
          </a:p>
          <a:p>
            <a:pPr marL="0" indent="0">
              <a:buNone/>
            </a:pPr>
            <a:r>
              <a:rPr lang="en-IN" sz="1600" dirty="0"/>
              <a:t>Secretary, Residents Welfare Association</a:t>
            </a:r>
          </a:p>
        </p:txBody>
      </p:sp>
      <p:pic>
        <p:nvPicPr>
          <p:cNvPr id="4" name="Picture 2" descr="C:\Users\Wengchucon\Desktop\ahnd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758578">
            <a:off x="-506664" y="537413"/>
            <a:ext cx="2133983" cy="174095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E3EDCBE-545E-4776-863C-2E4F69CF7F1A}"/>
              </a:ext>
            </a:extLst>
          </p:cNvPr>
          <p:cNvSpPr txBox="1"/>
          <p:nvPr/>
        </p:nvSpPr>
        <p:spPr>
          <a:xfrm>
            <a:off x="0" y="6132944"/>
            <a:ext cx="2438400" cy="685800"/>
          </a:xfrm>
          <a:prstGeom prst="rect">
            <a:avLst/>
          </a:prstGeom>
          <a:solidFill>
            <a:schemeClr val="tx1">
              <a:lumMod val="85000"/>
              <a:lumOff val="15000"/>
            </a:schemeClr>
          </a:solidFill>
        </p:spPr>
        <p:txBody>
          <a:bodyPr wrap="square" rtlCol="0">
            <a:spAutoFit/>
          </a:bodyPr>
          <a:lstStyle/>
          <a:p>
            <a:endParaRPr lang="en-IN" dirty="0"/>
          </a:p>
        </p:txBody>
      </p:sp>
    </p:spTree>
    <p:extLst>
      <p:ext uri="{BB962C8B-B14F-4D97-AF65-F5344CB8AC3E}">
        <p14:creationId xmlns:p14="http://schemas.microsoft.com/office/powerpoint/2010/main" val="3996656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1">
            <a:extLst>
              <a:ext uri="{FF2B5EF4-FFF2-40B4-BE49-F238E27FC236}">
                <a16:creationId xmlns:a16="http://schemas.microsoft.com/office/drawing/2014/main" id="{F0CF61AD-0EA2-466A-BFA7-8FBBCCAE98EF}"/>
              </a:ext>
            </a:extLst>
          </p:cNvPr>
          <p:cNvSpPr txBox="1">
            <a:spLocks noChangeArrowheads="1"/>
          </p:cNvSpPr>
          <p:nvPr/>
        </p:nvSpPr>
        <p:spPr bwMode="auto">
          <a:xfrm>
            <a:off x="4805363" y="6411912"/>
            <a:ext cx="4262437" cy="369888"/>
          </a:xfrm>
          <a:prstGeom prst="rect">
            <a:avLst/>
          </a:prstGeom>
          <a:solidFill>
            <a:srgbClr val="C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IN" altLang="en-US" sz="1800" b="1" dirty="0">
                <a:solidFill>
                  <a:schemeClr val="bg1"/>
                </a:solidFill>
              </a:rPr>
              <a:t>A. DHANALAKSHMI, PGT (ENGLISH)</a:t>
            </a:r>
          </a:p>
        </p:txBody>
      </p:sp>
      <p:sp>
        <p:nvSpPr>
          <p:cNvPr id="2" name="TextBox 1">
            <a:extLst>
              <a:ext uri="{FF2B5EF4-FFF2-40B4-BE49-F238E27FC236}">
                <a16:creationId xmlns:a16="http://schemas.microsoft.com/office/drawing/2014/main" id="{4083107F-F3E3-4967-B356-DF67E07DF3CE}"/>
              </a:ext>
            </a:extLst>
          </p:cNvPr>
          <p:cNvSpPr txBox="1"/>
          <p:nvPr/>
        </p:nvSpPr>
        <p:spPr>
          <a:xfrm>
            <a:off x="0" y="6132944"/>
            <a:ext cx="2438400" cy="685800"/>
          </a:xfrm>
          <a:prstGeom prst="rect">
            <a:avLst/>
          </a:prstGeom>
          <a:solidFill>
            <a:schemeClr val="tx1">
              <a:lumMod val="85000"/>
              <a:lumOff val="15000"/>
            </a:schemeClr>
          </a:solidFill>
        </p:spPr>
        <p:txBody>
          <a:bodyPr wrap="square" rtlCol="0">
            <a:spAutoFit/>
          </a:bodyPr>
          <a:lstStyle/>
          <a:p>
            <a:endParaRPr lang="en-IN" dirty="0"/>
          </a:p>
        </p:txBody>
      </p:sp>
      <p:sp>
        <p:nvSpPr>
          <p:cNvPr id="3" name="TextBox 1">
            <a:extLst>
              <a:ext uri="{FF2B5EF4-FFF2-40B4-BE49-F238E27FC236}">
                <a16:creationId xmlns:a16="http://schemas.microsoft.com/office/drawing/2014/main" id="{C11A1376-31A2-4C1F-AA04-6E8B9F971BA8}"/>
              </a:ext>
            </a:extLst>
          </p:cNvPr>
          <p:cNvSpPr txBox="1">
            <a:spLocks noChangeArrowheads="1"/>
          </p:cNvSpPr>
          <p:nvPr/>
        </p:nvSpPr>
        <p:spPr bwMode="auto">
          <a:xfrm>
            <a:off x="0" y="304800"/>
            <a:ext cx="9067800" cy="646113"/>
          </a:xfrm>
          <a:prstGeom prst="rect">
            <a:avLst/>
          </a:prstGeom>
          <a:solidFill>
            <a:srgbClr val="FFCC6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en-IN" altLang="en-US" sz="3600" dirty="0"/>
              <a:t>END OF MODULE – 2 of 2</a:t>
            </a:r>
          </a:p>
        </p:txBody>
      </p:sp>
      <p:pic>
        <p:nvPicPr>
          <p:cNvPr id="11" name="Picture 10">
            <a:extLst>
              <a:ext uri="{FF2B5EF4-FFF2-40B4-BE49-F238E27FC236}">
                <a16:creationId xmlns:a16="http://schemas.microsoft.com/office/drawing/2014/main" id="{A042EFE2-1C02-4FBD-9B69-9E32008EAF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5000" y="967154"/>
            <a:ext cx="5803900" cy="5357446"/>
          </a:xfrm>
          <a:prstGeom prst="rect">
            <a:avLst/>
          </a:prstGeom>
        </p:spPr>
      </p:pic>
    </p:spTree>
    <p:extLst>
      <p:ext uri="{BB962C8B-B14F-4D97-AF65-F5344CB8AC3E}">
        <p14:creationId xmlns:p14="http://schemas.microsoft.com/office/powerpoint/2010/main" val="3610914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398" cy="1143000"/>
          </a:xfrm>
        </p:spPr>
        <p:txBody>
          <a:bodyPr>
            <a:normAutofit/>
          </a:bodyPr>
          <a:lstStyle/>
          <a:p>
            <a:r>
              <a:rPr lang="en-IN" sz="3200" u="sng" dirty="0">
                <a:effectLst/>
              </a:rPr>
              <a:t>Tips for Complaint Letter Writing</a:t>
            </a:r>
          </a:p>
        </p:txBody>
      </p:sp>
      <p:sp>
        <p:nvSpPr>
          <p:cNvPr id="3" name="Content Placeholder 2"/>
          <p:cNvSpPr>
            <a:spLocks noGrp="1"/>
          </p:cNvSpPr>
          <p:nvPr>
            <p:ph idx="1"/>
          </p:nvPr>
        </p:nvSpPr>
        <p:spPr>
          <a:xfrm>
            <a:off x="1371600" y="838200"/>
            <a:ext cx="7611764" cy="5638800"/>
          </a:xfrm>
        </p:spPr>
        <p:txBody>
          <a:bodyPr>
            <a:normAutofit lnSpcReduction="10000"/>
          </a:bodyPr>
          <a:lstStyle/>
          <a:p>
            <a:pPr lvl="0" algn="just">
              <a:buFont typeface="Wingdings" pitchFamily="2" charset="2"/>
              <a:buChar char="ü"/>
            </a:pPr>
            <a:r>
              <a:rPr lang="en-IN" dirty="0"/>
              <a:t>use a tone that is polite and simple. </a:t>
            </a:r>
          </a:p>
          <a:p>
            <a:pPr lvl="0" algn="just">
              <a:buFont typeface="Wingdings" pitchFamily="2" charset="2"/>
              <a:buChar char="ü"/>
            </a:pPr>
            <a:endParaRPr lang="en-IN" dirty="0"/>
          </a:p>
          <a:p>
            <a:pPr lvl="0" algn="just">
              <a:buFont typeface="Wingdings" pitchFamily="2" charset="2"/>
              <a:buChar char="ü"/>
            </a:pPr>
            <a:r>
              <a:rPr lang="en-IN" dirty="0"/>
              <a:t>avoid using offensive and disrespectful words.</a:t>
            </a:r>
          </a:p>
          <a:p>
            <a:pPr lvl="0" algn="just">
              <a:buFont typeface="Wingdings" pitchFamily="2" charset="2"/>
              <a:buChar char="ü"/>
            </a:pPr>
            <a:endParaRPr lang="en-IN" sz="2000" dirty="0"/>
          </a:p>
          <a:p>
            <a:pPr lvl="0" algn="just">
              <a:buFont typeface="Wingdings" pitchFamily="2" charset="2"/>
              <a:buChar char="ü"/>
            </a:pPr>
            <a:r>
              <a:rPr lang="en-IN" dirty="0"/>
              <a:t> introduce yourself properly.</a:t>
            </a:r>
          </a:p>
          <a:p>
            <a:pPr lvl="0" algn="just">
              <a:buFont typeface="Wingdings" pitchFamily="2" charset="2"/>
              <a:buChar char="ü"/>
            </a:pPr>
            <a:endParaRPr lang="en-IN" sz="2000" dirty="0"/>
          </a:p>
          <a:p>
            <a:pPr lvl="0" algn="just">
              <a:buFont typeface="Wingdings" pitchFamily="2" charset="2"/>
              <a:buChar char="ü"/>
            </a:pPr>
            <a:r>
              <a:rPr lang="en-IN" dirty="0"/>
              <a:t>purpose of writing should be loud and clear.</a:t>
            </a:r>
          </a:p>
          <a:p>
            <a:pPr lvl="0" algn="just">
              <a:buFont typeface="Wingdings" pitchFamily="2" charset="2"/>
              <a:buChar char="ü"/>
            </a:pPr>
            <a:endParaRPr lang="en-IN" sz="2000" dirty="0"/>
          </a:p>
          <a:p>
            <a:pPr lvl="0" algn="just">
              <a:buFont typeface="Wingdings" pitchFamily="2" charset="2"/>
              <a:buChar char="ü"/>
            </a:pPr>
            <a:r>
              <a:rPr lang="en-IN" dirty="0"/>
              <a:t>Do not deviate from the topic and write to-the-point.</a:t>
            </a:r>
          </a:p>
          <a:p>
            <a:pPr lvl="0" algn="just">
              <a:buFont typeface="Wingdings" pitchFamily="2" charset="2"/>
              <a:buChar char="ü"/>
            </a:pPr>
            <a:endParaRPr lang="en-IN" sz="2000" dirty="0"/>
          </a:p>
          <a:p>
            <a:pPr lvl="0" algn="just">
              <a:buFont typeface="Wingdings" pitchFamily="2" charset="2"/>
              <a:buChar char="ü"/>
            </a:pPr>
            <a:r>
              <a:rPr lang="en-IN" dirty="0"/>
              <a:t>adhere to the format as it carries marks.</a:t>
            </a:r>
          </a:p>
          <a:p>
            <a:pPr lvl="0" algn="just">
              <a:buFont typeface="Wingdings" pitchFamily="2" charset="2"/>
              <a:buChar char="ü"/>
            </a:pPr>
            <a:endParaRPr lang="en-IN" dirty="0"/>
          </a:p>
        </p:txBody>
      </p:sp>
      <p:pic>
        <p:nvPicPr>
          <p:cNvPr id="4" name="Picture 2" descr="C:\Users\Wengchucon\Desktop\ahnd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758578">
            <a:off x="-691243" y="725947"/>
            <a:ext cx="2465480" cy="201139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E33B490F-5F10-4AC3-B22B-5A0A93CBDD6A}"/>
              </a:ext>
            </a:extLst>
          </p:cNvPr>
          <p:cNvSpPr txBox="1"/>
          <p:nvPr/>
        </p:nvSpPr>
        <p:spPr>
          <a:xfrm>
            <a:off x="0" y="6132944"/>
            <a:ext cx="2438400" cy="685800"/>
          </a:xfrm>
          <a:prstGeom prst="rect">
            <a:avLst/>
          </a:prstGeom>
          <a:solidFill>
            <a:schemeClr val="tx1">
              <a:lumMod val="85000"/>
              <a:lumOff val="15000"/>
            </a:schemeClr>
          </a:solidFill>
        </p:spPr>
        <p:txBody>
          <a:bodyPr wrap="square" rtlCol="0">
            <a:spAutoFit/>
          </a:bodyPr>
          <a:lstStyle/>
          <a:p>
            <a:endParaRPr lang="en-IN" dirty="0"/>
          </a:p>
        </p:txBody>
      </p:sp>
    </p:spTree>
    <p:extLst>
      <p:ext uri="{BB962C8B-B14F-4D97-AF65-F5344CB8AC3E}">
        <p14:creationId xmlns:p14="http://schemas.microsoft.com/office/powerpoint/2010/main" val="697182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398" cy="1143000"/>
          </a:xfrm>
        </p:spPr>
        <p:txBody>
          <a:bodyPr>
            <a:normAutofit/>
          </a:bodyPr>
          <a:lstStyle/>
          <a:p>
            <a:r>
              <a:rPr lang="en-IN" sz="3200" u="sng" dirty="0">
                <a:effectLst/>
              </a:rPr>
              <a:t>Tips for Complaint Letter Writing</a:t>
            </a:r>
          </a:p>
        </p:txBody>
      </p:sp>
      <p:sp>
        <p:nvSpPr>
          <p:cNvPr id="3" name="Content Placeholder 2"/>
          <p:cNvSpPr>
            <a:spLocks noGrp="1"/>
          </p:cNvSpPr>
          <p:nvPr>
            <p:ph idx="1"/>
          </p:nvPr>
        </p:nvSpPr>
        <p:spPr>
          <a:xfrm>
            <a:off x="1342891" y="609600"/>
            <a:ext cx="7611764" cy="5638800"/>
          </a:xfrm>
        </p:spPr>
        <p:txBody>
          <a:bodyPr>
            <a:normAutofit lnSpcReduction="10000"/>
          </a:bodyPr>
          <a:lstStyle/>
          <a:p>
            <a:pPr lvl="0" algn="just">
              <a:buFont typeface="Wingdings" pitchFamily="2" charset="2"/>
              <a:buChar char="ü"/>
            </a:pPr>
            <a:endParaRPr lang="en-IN" sz="2400" dirty="0"/>
          </a:p>
          <a:p>
            <a:pPr lvl="0" algn="just">
              <a:buFont typeface="Wingdings" pitchFamily="2" charset="2"/>
              <a:buChar char="ü"/>
            </a:pPr>
            <a:r>
              <a:rPr lang="en-IN" sz="2400" dirty="0"/>
              <a:t>Underline the subject of the letter with a pencil. </a:t>
            </a:r>
          </a:p>
          <a:p>
            <a:pPr lvl="0" algn="just">
              <a:buFont typeface="Wingdings" pitchFamily="2" charset="2"/>
              <a:buChar char="ü"/>
            </a:pPr>
            <a:endParaRPr lang="en-IN" sz="2400" dirty="0"/>
          </a:p>
          <a:p>
            <a:pPr lvl="0" algn="just">
              <a:buFont typeface="Wingdings" pitchFamily="2" charset="2"/>
              <a:buChar char="ü"/>
            </a:pPr>
            <a:r>
              <a:rPr lang="en-IN" sz="2400" dirty="0"/>
              <a:t>Use a pencil and scale for underlining.</a:t>
            </a:r>
          </a:p>
          <a:p>
            <a:pPr lvl="0" algn="just">
              <a:buFont typeface="Wingdings" pitchFamily="2" charset="2"/>
              <a:buChar char="ü"/>
            </a:pPr>
            <a:endParaRPr lang="en-IN" sz="2400" dirty="0"/>
          </a:p>
          <a:p>
            <a:pPr lvl="0" algn="just">
              <a:buFont typeface="Wingdings" pitchFamily="2" charset="2"/>
              <a:buChar char="ü"/>
            </a:pPr>
            <a:r>
              <a:rPr lang="en-IN" sz="2400" dirty="0"/>
              <a:t>double-check for grammatical accuracy and spellings. </a:t>
            </a:r>
          </a:p>
          <a:p>
            <a:pPr lvl="0" algn="just">
              <a:buFont typeface="Wingdings" pitchFamily="2" charset="2"/>
              <a:buChar char="ü"/>
            </a:pPr>
            <a:endParaRPr lang="en-IN" sz="2400" dirty="0"/>
          </a:p>
          <a:p>
            <a:pPr lvl="0" algn="just">
              <a:buFont typeface="Wingdings" pitchFamily="2" charset="2"/>
              <a:buChar char="ü"/>
            </a:pPr>
            <a:r>
              <a:rPr lang="en-IN" sz="2400" dirty="0"/>
              <a:t>Leave an adequate number of lines between paragraphs to make it look clean.</a:t>
            </a:r>
          </a:p>
          <a:p>
            <a:pPr lvl="0" algn="just">
              <a:buFont typeface="Wingdings" pitchFamily="2" charset="2"/>
              <a:buChar char="ü"/>
            </a:pPr>
            <a:endParaRPr lang="en-IN" sz="2400" dirty="0"/>
          </a:p>
          <a:p>
            <a:pPr lvl="0" algn="just">
              <a:buFont typeface="Wingdings" pitchFamily="2" charset="2"/>
              <a:buChar char="ü"/>
            </a:pPr>
            <a:r>
              <a:rPr lang="en-IN" sz="2400" dirty="0"/>
              <a:t>presentation is very important.</a:t>
            </a:r>
          </a:p>
          <a:p>
            <a:pPr lvl="0" algn="just">
              <a:buFont typeface="Wingdings" pitchFamily="2" charset="2"/>
              <a:buChar char="ü"/>
            </a:pPr>
            <a:endParaRPr lang="en-IN" sz="2400" dirty="0"/>
          </a:p>
          <a:p>
            <a:pPr lvl="0" algn="just">
              <a:buFont typeface="Wingdings" pitchFamily="2" charset="2"/>
              <a:buChar char="ü"/>
            </a:pPr>
            <a:r>
              <a:rPr lang="en-IN" sz="2400" dirty="0"/>
              <a:t>Read a lot of letters to get an idea.</a:t>
            </a:r>
          </a:p>
        </p:txBody>
      </p:sp>
      <p:pic>
        <p:nvPicPr>
          <p:cNvPr id="4" name="Picture 2" descr="C:\Users\Wengchucon\Desktop\ahnd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758578">
            <a:off x="-691243" y="725947"/>
            <a:ext cx="2465480" cy="201139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omplaint Letter Sample - 31+ Free Word, PDF Documents Download | Free &amp;  Premium Templates"/>
          <p:cNvPicPr/>
          <p:nvPr/>
        </p:nvPicPr>
        <p:blipFill>
          <a:blip r:embed="rId3">
            <a:extLst>
              <a:ext uri="{28A0092B-C50C-407E-A947-70E740481C1C}">
                <a14:useLocalDpi xmlns:a14="http://schemas.microsoft.com/office/drawing/2010/main" val="0"/>
              </a:ext>
            </a:extLst>
          </a:blip>
          <a:srcRect/>
          <a:stretch>
            <a:fillRect/>
          </a:stretch>
        </p:blipFill>
        <p:spPr bwMode="auto">
          <a:xfrm>
            <a:off x="6591300" y="4933950"/>
            <a:ext cx="2400300" cy="1771650"/>
          </a:xfrm>
          <a:prstGeom prst="rect">
            <a:avLst/>
          </a:prstGeom>
          <a:noFill/>
          <a:ln>
            <a:noFill/>
          </a:ln>
        </p:spPr>
      </p:pic>
      <p:sp>
        <p:nvSpPr>
          <p:cNvPr id="7" name="TextBox 6">
            <a:extLst>
              <a:ext uri="{FF2B5EF4-FFF2-40B4-BE49-F238E27FC236}">
                <a16:creationId xmlns:a16="http://schemas.microsoft.com/office/drawing/2014/main" id="{8F214AB8-CF72-4383-BFA6-7A2A9D0DB1FB}"/>
              </a:ext>
            </a:extLst>
          </p:cNvPr>
          <p:cNvSpPr txBox="1"/>
          <p:nvPr/>
        </p:nvSpPr>
        <p:spPr>
          <a:xfrm>
            <a:off x="0" y="6132944"/>
            <a:ext cx="2438400" cy="685800"/>
          </a:xfrm>
          <a:prstGeom prst="rect">
            <a:avLst/>
          </a:prstGeom>
          <a:solidFill>
            <a:schemeClr val="tx1">
              <a:lumMod val="85000"/>
              <a:lumOff val="15000"/>
            </a:schemeClr>
          </a:solidFill>
        </p:spPr>
        <p:txBody>
          <a:bodyPr wrap="square" rtlCol="0">
            <a:spAutoFit/>
          </a:bodyPr>
          <a:lstStyle/>
          <a:p>
            <a:endParaRPr lang="en-IN" dirty="0"/>
          </a:p>
        </p:txBody>
      </p:sp>
    </p:spTree>
    <p:extLst>
      <p:ext uri="{BB962C8B-B14F-4D97-AF65-F5344CB8AC3E}">
        <p14:creationId xmlns:p14="http://schemas.microsoft.com/office/powerpoint/2010/main" val="329782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ow To Write a Complaint Letter — With Examples | Grammarly"/>
          <p:cNvPicPr/>
          <p:nvPr/>
        </p:nvPicPr>
        <p:blipFill>
          <a:blip r:embed="rId2">
            <a:extLst>
              <a:ext uri="{28A0092B-C50C-407E-A947-70E740481C1C}">
                <a14:useLocalDpi xmlns:a14="http://schemas.microsoft.com/office/drawing/2010/main" val="0"/>
              </a:ext>
            </a:extLst>
          </a:blip>
          <a:srcRect/>
          <a:stretch>
            <a:fillRect/>
          </a:stretch>
        </p:blipFill>
        <p:spPr bwMode="auto">
          <a:xfrm>
            <a:off x="228601" y="304800"/>
            <a:ext cx="8791574" cy="4343400"/>
          </a:xfrm>
          <a:prstGeom prst="rect">
            <a:avLst/>
          </a:prstGeom>
          <a:noFill/>
          <a:ln>
            <a:noFill/>
          </a:ln>
        </p:spPr>
      </p:pic>
      <p:sp>
        <p:nvSpPr>
          <p:cNvPr id="5" name="TextBox 4"/>
          <p:cNvSpPr txBox="1"/>
          <p:nvPr/>
        </p:nvSpPr>
        <p:spPr>
          <a:xfrm>
            <a:off x="2590800" y="2971800"/>
            <a:ext cx="2971800" cy="369332"/>
          </a:xfrm>
          <a:prstGeom prst="rect">
            <a:avLst/>
          </a:prstGeom>
          <a:solidFill>
            <a:srgbClr val="00B0F0"/>
          </a:solidFill>
        </p:spPr>
        <p:txBody>
          <a:bodyPr wrap="square" rtlCol="0">
            <a:spAutoFit/>
          </a:bodyPr>
          <a:lstStyle/>
          <a:p>
            <a:endParaRPr lang="en-IN" dirty="0"/>
          </a:p>
        </p:txBody>
      </p:sp>
      <p:pic>
        <p:nvPicPr>
          <p:cNvPr id="2050" name="Picture 2" descr="C:\Users\Rajaraman\Desktop\books\New folder\enq\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4800600"/>
            <a:ext cx="2771775" cy="196204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8C5F0967-9F3A-44D6-9A9B-A9ADEEAB4F99}"/>
              </a:ext>
            </a:extLst>
          </p:cNvPr>
          <p:cNvSpPr txBox="1"/>
          <p:nvPr/>
        </p:nvSpPr>
        <p:spPr>
          <a:xfrm>
            <a:off x="0" y="6132944"/>
            <a:ext cx="2438400" cy="685800"/>
          </a:xfrm>
          <a:prstGeom prst="rect">
            <a:avLst/>
          </a:prstGeom>
          <a:solidFill>
            <a:schemeClr val="tx1">
              <a:lumMod val="85000"/>
              <a:lumOff val="15000"/>
            </a:schemeClr>
          </a:solidFill>
        </p:spPr>
        <p:txBody>
          <a:bodyPr wrap="square" rtlCol="0">
            <a:spAutoFit/>
          </a:bodyPr>
          <a:lstStyle/>
          <a:p>
            <a:endParaRPr lang="en-IN" dirty="0"/>
          </a:p>
        </p:txBody>
      </p:sp>
    </p:spTree>
    <p:extLst>
      <p:ext uri="{BB962C8B-B14F-4D97-AF65-F5344CB8AC3E}">
        <p14:creationId xmlns:p14="http://schemas.microsoft.com/office/powerpoint/2010/main" val="2984378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3200"/>
            <a:ext cx="7772398" cy="1143000"/>
          </a:xfrm>
        </p:spPr>
        <p:txBody>
          <a:bodyPr>
            <a:normAutofit fontScale="90000"/>
          </a:bodyPr>
          <a:lstStyle/>
          <a:p>
            <a:pPr algn="ctr"/>
            <a:r>
              <a:rPr lang="en-IN" sz="7200" dirty="0">
                <a:effectLst/>
              </a:rPr>
              <a:t>Sample letters</a:t>
            </a:r>
            <a:r>
              <a:rPr lang="en-IN" dirty="0">
                <a:effectLst/>
              </a:rPr>
              <a:t> </a:t>
            </a:r>
            <a:endParaRPr lang="en-IN" dirty="0"/>
          </a:p>
        </p:txBody>
      </p:sp>
      <p:pic>
        <p:nvPicPr>
          <p:cNvPr id="1026" name="Picture 2" descr="C:\Users\Rajaraman\Desktop\books\New folder\1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341376"/>
            <a:ext cx="4152900" cy="232562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514600" y="341376"/>
            <a:ext cx="4152900" cy="369332"/>
          </a:xfrm>
          <a:prstGeom prst="rect">
            <a:avLst/>
          </a:prstGeom>
          <a:solidFill>
            <a:schemeClr val="bg1"/>
          </a:solidFill>
        </p:spPr>
        <p:txBody>
          <a:bodyPr wrap="square" rtlCol="0">
            <a:spAutoFit/>
          </a:bodyPr>
          <a:lstStyle/>
          <a:p>
            <a:endParaRPr lang="en-IN" dirty="0"/>
          </a:p>
        </p:txBody>
      </p:sp>
      <p:sp>
        <p:nvSpPr>
          <p:cNvPr id="1024" name="TextBox 1023"/>
          <p:cNvSpPr txBox="1"/>
          <p:nvPr/>
        </p:nvSpPr>
        <p:spPr>
          <a:xfrm>
            <a:off x="5105400" y="2362200"/>
            <a:ext cx="1557627" cy="369332"/>
          </a:xfrm>
          <a:prstGeom prst="rect">
            <a:avLst/>
          </a:prstGeom>
          <a:noFill/>
        </p:spPr>
        <p:txBody>
          <a:bodyPr wrap="square" rtlCol="0">
            <a:spAutoFit/>
          </a:bodyPr>
          <a:lstStyle/>
          <a:p>
            <a:endParaRPr lang="en-IN" dirty="0"/>
          </a:p>
        </p:txBody>
      </p:sp>
      <p:sp>
        <p:nvSpPr>
          <p:cNvPr id="1025" name="TextBox 1024"/>
          <p:cNvSpPr txBox="1"/>
          <p:nvPr/>
        </p:nvSpPr>
        <p:spPr>
          <a:xfrm>
            <a:off x="2590800" y="2286000"/>
            <a:ext cx="4064788" cy="369332"/>
          </a:xfrm>
          <a:prstGeom prst="rect">
            <a:avLst/>
          </a:prstGeom>
          <a:solidFill>
            <a:schemeClr val="bg1">
              <a:lumMod val="85000"/>
            </a:schemeClr>
          </a:solidFill>
        </p:spPr>
        <p:txBody>
          <a:bodyPr wrap="square" rtlCol="0">
            <a:spAutoFit/>
          </a:bodyPr>
          <a:lstStyle/>
          <a:p>
            <a:endParaRPr lang="en-IN" dirty="0"/>
          </a:p>
        </p:txBody>
      </p:sp>
      <p:grpSp>
        <p:nvGrpSpPr>
          <p:cNvPr id="35" name="Google Shape;947;p37"/>
          <p:cNvGrpSpPr/>
          <p:nvPr/>
        </p:nvGrpSpPr>
        <p:grpSpPr>
          <a:xfrm flipH="1">
            <a:off x="6667500" y="4267200"/>
            <a:ext cx="2226976" cy="2057399"/>
            <a:chOff x="4163225" y="1879850"/>
            <a:chExt cx="1399625" cy="1174325"/>
          </a:xfrm>
        </p:grpSpPr>
        <p:sp>
          <p:nvSpPr>
            <p:cNvPr id="36" name="Google Shape;948;p37"/>
            <p:cNvSpPr/>
            <p:nvPr/>
          </p:nvSpPr>
          <p:spPr>
            <a:xfrm>
              <a:off x="4288625" y="2352125"/>
              <a:ext cx="68125" cy="190950"/>
            </a:xfrm>
            <a:custGeom>
              <a:avLst/>
              <a:gdLst/>
              <a:ahLst/>
              <a:cxnLst/>
              <a:rect l="l" t="t" r="r" b="b"/>
              <a:pathLst>
                <a:path w="2725" h="7638" extrusionOk="0">
                  <a:moveTo>
                    <a:pt x="2724" y="0"/>
                  </a:moveTo>
                  <a:lnTo>
                    <a:pt x="2164" y="26"/>
                  </a:lnTo>
                  <a:lnTo>
                    <a:pt x="1171" y="433"/>
                  </a:lnTo>
                  <a:lnTo>
                    <a:pt x="433" y="1197"/>
                  </a:lnTo>
                  <a:lnTo>
                    <a:pt x="26" y="2164"/>
                  </a:lnTo>
                  <a:lnTo>
                    <a:pt x="0" y="2724"/>
                  </a:lnTo>
                  <a:lnTo>
                    <a:pt x="0" y="4914"/>
                  </a:lnTo>
                  <a:lnTo>
                    <a:pt x="26" y="5448"/>
                  </a:lnTo>
                  <a:lnTo>
                    <a:pt x="433" y="6441"/>
                  </a:lnTo>
                  <a:lnTo>
                    <a:pt x="1171" y="7180"/>
                  </a:lnTo>
                  <a:lnTo>
                    <a:pt x="2164" y="7587"/>
                  </a:lnTo>
                  <a:lnTo>
                    <a:pt x="2724" y="7638"/>
                  </a:lnTo>
                  <a:lnTo>
                    <a:pt x="2724" y="0"/>
                  </a:lnTo>
                  <a:close/>
                </a:path>
              </a:pathLst>
            </a:custGeom>
            <a:solidFill>
              <a:srgbClr val="CFA4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949;p37"/>
            <p:cNvSpPr/>
            <p:nvPr/>
          </p:nvSpPr>
          <p:spPr>
            <a:xfrm>
              <a:off x="5011650" y="2352125"/>
              <a:ext cx="68125" cy="190950"/>
            </a:xfrm>
            <a:custGeom>
              <a:avLst/>
              <a:gdLst/>
              <a:ahLst/>
              <a:cxnLst/>
              <a:rect l="l" t="t" r="r" b="b"/>
              <a:pathLst>
                <a:path w="2725" h="7638" extrusionOk="0">
                  <a:moveTo>
                    <a:pt x="0" y="0"/>
                  </a:moveTo>
                  <a:lnTo>
                    <a:pt x="0" y="7638"/>
                  </a:lnTo>
                  <a:lnTo>
                    <a:pt x="560" y="7587"/>
                  </a:lnTo>
                  <a:lnTo>
                    <a:pt x="1553" y="7180"/>
                  </a:lnTo>
                  <a:lnTo>
                    <a:pt x="2292" y="6441"/>
                  </a:lnTo>
                  <a:lnTo>
                    <a:pt x="2699" y="5448"/>
                  </a:lnTo>
                  <a:lnTo>
                    <a:pt x="2724" y="4914"/>
                  </a:lnTo>
                  <a:lnTo>
                    <a:pt x="2724" y="2724"/>
                  </a:lnTo>
                  <a:lnTo>
                    <a:pt x="2699" y="2164"/>
                  </a:lnTo>
                  <a:lnTo>
                    <a:pt x="2292" y="1197"/>
                  </a:lnTo>
                  <a:lnTo>
                    <a:pt x="1553" y="433"/>
                  </a:lnTo>
                  <a:lnTo>
                    <a:pt x="560" y="26"/>
                  </a:lnTo>
                  <a:lnTo>
                    <a:pt x="0" y="0"/>
                  </a:lnTo>
                  <a:close/>
                </a:path>
              </a:pathLst>
            </a:custGeom>
            <a:solidFill>
              <a:srgbClr val="CFA4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950;p37"/>
            <p:cNvSpPr/>
            <p:nvPr/>
          </p:nvSpPr>
          <p:spPr>
            <a:xfrm>
              <a:off x="4579475" y="2740375"/>
              <a:ext cx="210075" cy="263525"/>
            </a:xfrm>
            <a:custGeom>
              <a:avLst/>
              <a:gdLst/>
              <a:ahLst/>
              <a:cxnLst/>
              <a:rect l="l" t="t" r="r" b="b"/>
              <a:pathLst>
                <a:path w="8403" h="10541" extrusionOk="0">
                  <a:moveTo>
                    <a:pt x="1" y="0"/>
                  </a:moveTo>
                  <a:lnTo>
                    <a:pt x="1" y="10540"/>
                  </a:lnTo>
                  <a:lnTo>
                    <a:pt x="8402" y="10540"/>
                  </a:lnTo>
                  <a:lnTo>
                    <a:pt x="8402" y="0"/>
                  </a:lnTo>
                  <a:close/>
                </a:path>
              </a:pathLst>
            </a:custGeom>
            <a:solidFill>
              <a:srgbClr val="CFA4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951;p37"/>
            <p:cNvSpPr/>
            <p:nvPr/>
          </p:nvSpPr>
          <p:spPr>
            <a:xfrm>
              <a:off x="4333800" y="1924400"/>
              <a:ext cx="700775" cy="875825"/>
            </a:xfrm>
            <a:custGeom>
              <a:avLst/>
              <a:gdLst/>
              <a:ahLst/>
              <a:cxnLst/>
              <a:rect l="l" t="t" r="r" b="b"/>
              <a:pathLst>
                <a:path w="28031" h="35033" extrusionOk="0">
                  <a:moveTo>
                    <a:pt x="14028" y="1"/>
                  </a:moveTo>
                  <a:lnTo>
                    <a:pt x="13290" y="26"/>
                  </a:lnTo>
                  <a:lnTo>
                    <a:pt x="11890" y="179"/>
                  </a:lnTo>
                  <a:lnTo>
                    <a:pt x="10515" y="459"/>
                  </a:lnTo>
                  <a:lnTo>
                    <a:pt x="9191" y="867"/>
                  </a:lnTo>
                  <a:lnTo>
                    <a:pt x="7944" y="1401"/>
                  </a:lnTo>
                  <a:lnTo>
                    <a:pt x="6747" y="2038"/>
                  </a:lnTo>
                  <a:lnTo>
                    <a:pt x="5627" y="2801"/>
                  </a:lnTo>
                  <a:lnTo>
                    <a:pt x="4583" y="3642"/>
                  </a:lnTo>
                  <a:lnTo>
                    <a:pt x="3641" y="4609"/>
                  </a:lnTo>
                  <a:lnTo>
                    <a:pt x="2776" y="5653"/>
                  </a:lnTo>
                  <a:lnTo>
                    <a:pt x="2012" y="6773"/>
                  </a:lnTo>
                  <a:lnTo>
                    <a:pt x="1375" y="7944"/>
                  </a:lnTo>
                  <a:lnTo>
                    <a:pt x="841" y="9217"/>
                  </a:lnTo>
                  <a:lnTo>
                    <a:pt x="433" y="10541"/>
                  </a:lnTo>
                  <a:lnTo>
                    <a:pt x="153" y="11890"/>
                  </a:lnTo>
                  <a:lnTo>
                    <a:pt x="1" y="13316"/>
                  </a:lnTo>
                  <a:lnTo>
                    <a:pt x="1" y="14029"/>
                  </a:lnTo>
                  <a:lnTo>
                    <a:pt x="1" y="21004"/>
                  </a:lnTo>
                  <a:lnTo>
                    <a:pt x="1" y="21743"/>
                  </a:lnTo>
                  <a:lnTo>
                    <a:pt x="153" y="23143"/>
                  </a:lnTo>
                  <a:lnTo>
                    <a:pt x="433" y="24518"/>
                  </a:lnTo>
                  <a:lnTo>
                    <a:pt x="841" y="25842"/>
                  </a:lnTo>
                  <a:lnTo>
                    <a:pt x="1375" y="27089"/>
                  </a:lnTo>
                  <a:lnTo>
                    <a:pt x="2012" y="28286"/>
                  </a:lnTo>
                  <a:lnTo>
                    <a:pt x="2776" y="29406"/>
                  </a:lnTo>
                  <a:lnTo>
                    <a:pt x="3641" y="30450"/>
                  </a:lnTo>
                  <a:lnTo>
                    <a:pt x="4583" y="31392"/>
                  </a:lnTo>
                  <a:lnTo>
                    <a:pt x="5627" y="32257"/>
                  </a:lnTo>
                  <a:lnTo>
                    <a:pt x="6747" y="33021"/>
                  </a:lnTo>
                  <a:lnTo>
                    <a:pt x="7944" y="33657"/>
                  </a:lnTo>
                  <a:lnTo>
                    <a:pt x="9191" y="34192"/>
                  </a:lnTo>
                  <a:lnTo>
                    <a:pt x="10515" y="34599"/>
                  </a:lnTo>
                  <a:lnTo>
                    <a:pt x="11890" y="34879"/>
                  </a:lnTo>
                  <a:lnTo>
                    <a:pt x="13290" y="35032"/>
                  </a:lnTo>
                  <a:lnTo>
                    <a:pt x="14741" y="35032"/>
                  </a:lnTo>
                  <a:lnTo>
                    <a:pt x="16167" y="34879"/>
                  </a:lnTo>
                  <a:lnTo>
                    <a:pt x="17516" y="34599"/>
                  </a:lnTo>
                  <a:lnTo>
                    <a:pt x="18840" y="34192"/>
                  </a:lnTo>
                  <a:lnTo>
                    <a:pt x="20088" y="33657"/>
                  </a:lnTo>
                  <a:lnTo>
                    <a:pt x="21284" y="33021"/>
                  </a:lnTo>
                  <a:lnTo>
                    <a:pt x="22404" y="32257"/>
                  </a:lnTo>
                  <a:lnTo>
                    <a:pt x="23448" y="31392"/>
                  </a:lnTo>
                  <a:lnTo>
                    <a:pt x="24390" y="30450"/>
                  </a:lnTo>
                  <a:lnTo>
                    <a:pt x="25256" y="29406"/>
                  </a:lnTo>
                  <a:lnTo>
                    <a:pt x="26020" y="28286"/>
                  </a:lnTo>
                  <a:lnTo>
                    <a:pt x="26656" y="27089"/>
                  </a:lnTo>
                  <a:lnTo>
                    <a:pt x="27191" y="25842"/>
                  </a:lnTo>
                  <a:lnTo>
                    <a:pt x="27598" y="24518"/>
                  </a:lnTo>
                  <a:lnTo>
                    <a:pt x="27878" y="23143"/>
                  </a:lnTo>
                  <a:lnTo>
                    <a:pt x="28031" y="21743"/>
                  </a:lnTo>
                  <a:lnTo>
                    <a:pt x="28031" y="21004"/>
                  </a:lnTo>
                  <a:lnTo>
                    <a:pt x="28031" y="14029"/>
                  </a:lnTo>
                  <a:lnTo>
                    <a:pt x="28031" y="13316"/>
                  </a:lnTo>
                  <a:lnTo>
                    <a:pt x="27878" y="11890"/>
                  </a:lnTo>
                  <a:lnTo>
                    <a:pt x="27598" y="10541"/>
                  </a:lnTo>
                  <a:lnTo>
                    <a:pt x="27191" y="9217"/>
                  </a:lnTo>
                  <a:lnTo>
                    <a:pt x="26656" y="7944"/>
                  </a:lnTo>
                  <a:lnTo>
                    <a:pt x="26020" y="6773"/>
                  </a:lnTo>
                  <a:lnTo>
                    <a:pt x="25256" y="5653"/>
                  </a:lnTo>
                  <a:lnTo>
                    <a:pt x="24390" y="4609"/>
                  </a:lnTo>
                  <a:lnTo>
                    <a:pt x="23448" y="3642"/>
                  </a:lnTo>
                  <a:lnTo>
                    <a:pt x="22404" y="2801"/>
                  </a:lnTo>
                  <a:lnTo>
                    <a:pt x="21284" y="2038"/>
                  </a:lnTo>
                  <a:lnTo>
                    <a:pt x="20088" y="1401"/>
                  </a:lnTo>
                  <a:lnTo>
                    <a:pt x="18840" y="867"/>
                  </a:lnTo>
                  <a:lnTo>
                    <a:pt x="17516" y="459"/>
                  </a:lnTo>
                  <a:lnTo>
                    <a:pt x="16167" y="179"/>
                  </a:lnTo>
                  <a:lnTo>
                    <a:pt x="14741" y="26"/>
                  </a:lnTo>
                  <a:lnTo>
                    <a:pt x="14028" y="1"/>
                  </a:lnTo>
                  <a:close/>
                </a:path>
              </a:pathLst>
            </a:custGeom>
            <a:solidFill>
              <a:srgbClr val="F2D1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952;p37"/>
            <p:cNvSpPr/>
            <p:nvPr/>
          </p:nvSpPr>
          <p:spPr>
            <a:xfrm>
              <a:off x="4163225" y="2844100"/>
              <a:ext cx="1041925" cy="210075"/>
            </a:xfrm>
            <a:custGeom>
              <a:avLst/>
              <a:gdLst/>
              <a:ahLst/>
              <a:cxnLst/>
              <a:rect l="l" t="t" r="r" b="b"/>
              <a:pathLst>
                <a:path w="41677" h="8403" extrusionOk="0">
                  <a:moveTo>
                    <a:pt x="16625" y="1"/>
                  </a:moveTo>
                  <a:lnTo>
                    <a:pt x="12297" y="154"/>
                  </a:lnTo>
                  <a:lnTo>
                    <a:pt x="11177" y="179"/>
                  </a:lnTo>
                  <a:lnTo>
                    <a:pt x="9115" y="485"/>
                  </a:lnTo>
                  <a:lnTo>
                    <a:pt x="7307" y="1070"/>
                  </a:lnTo>
                  <a:lnTo>
                    <a:pt x="5678" y="1910"/>
                  </a:lnTo>
                  <a:lnTo>
                    <a:pt x="4227" y="3005"/>
                  </a:lnTo>
                  <a:lnTo>
                    <a:pt x="2903" y="4303"/>
                  </a:lnTo>
                  <a:lnTo>
                    <a:pt x="1681" y="5805"/>
                  </a:lnTo>
                  <a:lnTo>
                    <a:pt x="535" y="7486"/>
                  </a:lnTo>
                  <a:lnTo>
                    <a:pt x="1" y="8402"/>
                  </a:lnTo>
                  <a:lnTo>
                    <a:pt x="41677" y="8402"/>
                  </a:lnTo>
                  <a:lnTo>
                    <a:pt x="41142" y="7486"/>
                  </a:lnTo>
                  <a:lnTo>
                    <a:pt x="39996" y="5805"/>
                  </a:lnTo>
                  <a:lnTo>
                    <a:pt x="38774" y="4303"/>
                  </a:lnTo>
                  <a:lnTo>
                    <a:pt x="37451" y="3005"/>
                  </a:lnTo>
                  <a:lnTo>
                    <a:pt x="35999" y="1910"/>
                  </a:lnTo>
                  <a:lnTo>
                    <a:pt x="34370" y="1070"/>
                  </a:lnTo>
                  <a:lnTo>
                    <a:pt x="32563" y="485"/>
                  </a:lnTo>
                  <a:lnTo>
                    <a:pt x="30500" y="179"/>
                  </a:lnTo>
                  <a:lnTo>
                    <a:pt x="29380" y="154"/>
                  </a:lnTo>
                  <a:lnTo>
                    <a:pt x="25052" y="1"/>
                  </a:lnTo>
                  <a:lnTo>
                    <a:pt x="25027" y="434"/>
                  </a:lnTo>
                  <a:lnTo>
                    <a:pt x="24874" y="1248"/>
                  </a:lnTo>
                  <a:lnTo>
                    <a:pt x="24543" y="2012"/>
                  </a:lnTo>
                  <a:lnTo>
                    <a:pt x="24085" y="2674"/>
                  </a:lnTo>
                  <a:lnTo>
                    <a:pt x="23525" y="3260"/>
                  </a:lnTo>
                  <a:lnTo>
                    <a:pt x="22863" y="3718"/>
                  </a:lnTo>
                  <a:lnTo>
                    <a:pt x="22099" y="4023"/>
                  </a:lnTo>
                  <a:lnTo>
                    <a:pt x="21284" y="4202"/>
                  </a:lnTo>
                  <a:lnTo>
                    <a:pt x="20419" y="4202"/>
                  </a:lnTo>
                  <a:lnTo>
                    <a:pt x="19579" y="4023"/>
                  </a:lnTo>
                  <a:lnTo>
                    <a:pt x="18840" y="3718"/>
                  </a:lnTo>
                  <a:lnTo>
                    <a:pt x="18153" y="3260"/>
                  </a:lnTo>
                  <a:lnTo>
                    <a:pt x="17593" y="2674"/>
                  </a:lnTo>
                  <a:lnTo>
                    <a:pt x="17134" y="2012"/>
                  </a:lnTo>
                  <a:lnTo>
                    <a:pt x="16803" y="1248"/>
                  </a:lnTo>
                  <a:lnTo>
                    <a:pt x="16651" y="434"/>
                  </a:lnTo>
                  <a:lnTo>
                    <a:pt x="16625" y="1"/>
                  </a:lnTo>
                  <a:close/>
                </a:path>
              </a:pathLst>
            </a:custGeom>
            <a:solidFill>
              <a:srgbClr val="7DC7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953;p37"/>
            <p:cNvSpPr/>
            <p:nvPr/>
          </p:nvSpPr>
          <p:spPr>
            <a:xfrm>
              <a:off x="4540025" y="2844100"/>
              <a:ext cx="288350" cy="149600"/>
            </a:xfrm>
            <a:custGeom>
              <a:avLst/>
              <a:gdLst/>
              <a:ahLst/>
              <a:cxnLst/>
              <a:rect l="l" t="t" r="r" b="b"/>
              <a:pathLst>
                <a:path w="11534" h="5984" extrusionOk="0">
                  <a:moveTo>
                    <a:pt x="1553" y="1"/>
                  </a:moveTo>
                  <a:lnTo>
                    <a:pt x="0" y="52"/>
                  </a:lnTo>
                  <a:lnTo>
                    <a:pt x="0" y="128"/>
                  </a:lnTo>
                  <a:lnTo>
                    <a:pt x="0" y="205"/>
                  </a:lnTo>
                  <a:lnTo>
                    <a:pt x="0" y="790"/>
                  </a:lnTo>
                  <a:lnTo>
                    <a:pt x="255" y="1910"/>
                  </a:lnTo>
                  <a:lnTo>
                    <a:pt x="688" y="2954"/>
                  </a:lnTo>
                  <a:lnTo>
                    <a:pt x="1299" y="3871"/>
                  </a:lnTo>
                  <a:lnTo>
                    <a:pt x="2088" y="4660"/>
                  </a:lnTo>
                  <a:lnTo>
                    <a:pt x="3004" y="5296"/>
                  </a:lnTo>
                  <a:lnTo>
                    <a:pt x="4048" y="5729"/>
                  </a:lnTo>
                  <a:lnTo>
                    <a:pt x="5168" y="5958"/>
                  </a:lnTo>
                  <a:lnTo>
                    <a:pt x="5779" y="5984"/>
                  </a:lnTo>
                  <a:lnTo>
                    <a:pt x="6365" y="5958"/>
                  </a:lnTo>
                  <a:lnTo>
                    <a:pt x="7485" y="5729"/>
                  </a:lnTo>
                  <a:lnTo>
                    <a:pt x="8529" y="5296"/>
                  </a:lnTo>
                  <a:lnTo>
                    <a:pt x="9446" y="4660"/>
                  </a:lnTo>
                  <a:lnTo>
                    <a:pt x="10235" y="3871"/>
                  </a:lnTo>
                  <a:lnTo>
                    <a:pt x="10846" y="2954"/>
                  </a:lnTo>
                  <a:lnTo>
                    <a:pt x="11304" y="1910"/>
                  </a:lnTo>
                  <a:lnTo>
                    <a:pt x="11533" y="790"/>
                  </a:lnTo>
                  <a:lnTo>
                    <a:pt x="11533" y="205"/>
                  </a:lnTo>
                  <a:lnTo>
                    <a:pt x="11533" y="128"/>
                  </a:lnTo>
                  <a:lnTo>
                    <a:pt x="11533" y="52"/>
                  </a:lnTo>
                  <a:lnTo>
                    <a:pt x="9980" y="1"/>
                  </a:lnTo>
                  <a:lnTo>
                    <a:pt x="9955" y="434"/>
                  </a:lnTo>
                  <a:lnTo>
                    <a:pt x="9802" y="1248"/>
                  </a:lnTo>
                  <a:lnTo>
                    <a:pt x="9471" y="2012"/>
                  </a:lnTo>
                  <a:lnTo>
                    <a:pt x="9013" y="2674"/>
                  </a:lnTo>
                  <a:lnTo>
                    <a:pt x="8453" y="3260"/>
                  </a:lnTo>
                  <a:lnTo>
                    <a:pt x="7791" y="3718"/>
                  </a:lnTo>
                  <a:lnTo>
                    <a:pt x="7027" y="4023"/>
                  </a:lnTo>
                  <a:lnTo>
                    <a:pt x="6212" y="4202"/>
                  </a:lnTo>
                  <a:lnTo>
                    <a:pt x="5347" y="4202"/>
                  </a:lnTo>
                  <a:lnTo>
                    <a:pt x="4507" y="4023"/>
                  </a:lnTo>
                  <a:lnTo>
                    <a:pt x="3768" y="3718"/>
                  </a:lnTo>
                  <a:lnTo>
                    <a:pt x="3081" y="3260"/>
                  </a:lnTo>
                  <a:lnTo>
                    <a:pt x="2521" y="2674"/>
                  </a:lnTo>
                  <a:lnTo>
                    <a:pt x="2062" y="2012"/>
                  </a:lnTo>
                  <a:lnTo>
                    <a:pt x="1731" y="1248"/>
                  </a:lnTo>
                  <a:lnTo>
                    <a:pt x="1579" y="434"/>
                  </a:lnTo>
                  <a:lnTo>
                    <a:pt x="1553" y="1"/>
                  </a:lnTo>
                  <a:close/>
                </a:path>
              </a:pathLst>
            </a:custGeom>
            <a:solidFill>
              <a:srgbClr val="CFE6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954;p37"/>
            <p:cNvSpPr/>
            <p:nvPr/>
          </p:nvSpPr>
          <p:spPr>
            <a:xfrm>
              <a:off x="4632300" y="2459675"/>
              <a:ext cx="99950" cy="119700"/>
            </a:xfrm>
            <a:custGeom>
              <a:avLst/>
              <a:gdLst/>
              <a:ahLst/>
              <a:cxnLst/>
              <a:rect l="l" t="t" r="r" b="b"/>
              <a:pathLst>
                <a:path w="3998" h="4788" extrusionOk="0">
                  <a:moveTo>
                    <a:pt x="1885" y="1"/>
                  </a:moveTo>
                  <a:lnTo>
                    <a:pt x="1656" y="306"/>
                  </a:lnTo>
                  <a:lnTo>
                    <a:pt x="1579" y="586"/>
                  </a:lnTo>
                  <a:lnTo>
                    <a:pt x="26" y="4252"/>
                  </a:lnTo>
                  <a:lnTo>
                    <a:pt x="1" y="4303"/>
                  </a:lnTo>
                  <a:lnTo>
                    <a:pt x="1" y="4354"/>
                  </a:lnTo>
                  <a:lnTo>
                    <a:pt x="485" y="4558"/>
                  </a:lnTo>
                  <a:lnTo>
                    <a:pt x="1503" y="4787"/>
                  </a:lnTo>
                  <a:lnTo>
                    <a:pt x="2521" y="4787"/>
                  </a:lnTo>
                  <a:lnTo>
                    <a:pt x="3514" y="4558"/>
                  </a:lnTo>
                  <a:lnTo>
                    <a:pt x="3998" y="4354"/>
                  </a:lnTo>
                  <a:lnTo>
                    <a:pt x="3998" y="4303"/>
                  </a:lnTo>
                  <a:lnTo>
                    <a:pt x="3998" y="4252"/>
                  </a:lnTo>
                  <a:lnTo>
                    <a:pt x="2445" y="586"/>
                  </a:lnTo>
                  <a:lnTo>
                    <a:pt x="2343" y="306"/>
                  </a:lnTo>
                  <a:lnTo>
                    <a:pt x="2114" y="1"/>
                  </a:lnTo>
                  <a:close/>
                </a:path>
              </a:pathLst>
            </a:custGeom>
            <a:solidFill>
              <a:srgbClr val="FEEB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955;p37"/>
            <p:cNvSpPr/>
            <p:nvPr/>
          </p:nvSpPr>
          <p:spPr>
            <a:xfrm>
              <a:off x="4632300" y="2568525"/>
              <a:ext cx="99950" cy="38200"/>
            </a:xfrm>
            <a:custGeom>
              <a:avLst/>
              <a:gdLst/>
              <a:ahLst/>
              <a:cxnLst/>
              <a:rect l="l" t="t" r="r" b="b"/>
              <a:pathLst>
                <a:path w="3998" h="1528" extrusionOk="0">
                  <a:moveTo>
                    <a:pt x="1" y="0"/>
                  </a:moveTo>
                  <a:lnTo>
                    <a:pt x="1" y="306"/>
                  </a:lnTo>
                  <a:lnTo>
                    <a:pt x="357" y="840"/>
                  </a:lnTo>
                  <a:lnTo>
                    <a:pt x="917" y="1273"/>
                  </a:lnTo>
                  <a:lnTo>
                    <a:pt x="1579" y="1502"/>
                  </a:lnTo>
                  <a:lnTo>
                    <a:pt x="1834" y="1528"/>
                  </a:lnTo>
                  <a:lnTo>
                    <a:pt x="2165" y="1528"/>
                  </a:lnTo>
                  <a:lnTo>
                    <a:pt x="2445" y="1502"/>
                  </a:lnTo>
                  <a:lnTo>
                    <a:pt x="3081" y="1273"/>
                  </a:lnTo>
                  <a:lnTo>
                    <a:pt x="3667" y="840"/>
                  </a:lnTo>
                  <a:lnTo>
                    <a:pt x="3998" y="306"/>
                  </a:lnTo>
                  <a:lnTo>
                    <a:pt x="3998" y="0"/>
                  </a:lnTo>
                  <a:lnTo>
                    <a:pt x="3514" y="204"/>
                  </a:lnTo>
                  <a:lnTo>
                    <a:pt x="2521" y="433"/>
                  </a:lnTo>
                  <a:lnTo>
                    <a:pt x="1503" y="433"/>
                  </a:lnTo>
                  <a:lnTo>
                    <a:pt x="485" y="204"/>
                  </a:lnTo>
                  <a:lnTo>
                    <a:pt x="1" y="0"/>
                  </a:lnTo>
                  <a:close/>
                </a:path>
              </a:pathLst>
            </a:custGeom>
            <a:solidFill>
              <a:srgbClr val="CFA4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956;p37"/>
            <p:cNvSpPr/>
            <p:nvPr/>
          </p:nvSpPr>
          <p:spPr>
            <a:xfrm>
              <a:off x="4799700" y="2429125"/>
              <a:ext cx="129875" cy="66850"/>
            </a:xfrm>
            <a:custGeom>
              <a:avLst/>
              <a:gdLst/>
              <a:ahLst/>
              <a:cxnLst/>
              <a:rect l="l" t="t" r="r" b="b"/>
              <a:pathLst>
                <a:path w="5195" h="2674" extrusionOk="0">
                  <a:moveTo>
                    <a:pt x="2826" y="1"/>
                  </a:moveTo>
                  <a:lnTo>
                    <a:pt x="2292" y="103"/>
                  </a:lnTo>
                  <a:lnTo>
                    <a:pt x="1757" y="281"/>
                  </a:lnTo>
                  <a:lnTo>
                    <a:pt x="917" y="866"/>
                  </a:lnTo>
                  <a:lnTo>
                    <a:pt x="102" y="1808"/>
                  </a:lnTo>
                  <a:lnTo>
                    <a:pt x="1" y="1987"/>
                  </a:lnTo>
                  <a:lnTo>
                    <a:pt x="179" y="2114"/>
                  </a:lnTo>
                  <a:lnTo>
                    <a:pt x="1350" y="2547"/>
                  </a:lnTo>
                  <a:lnTo>
                    <a:pt x="2368" y="2674"/>
                  </a:lnTo>
                  <a:lnTo>
                    <a:pt x="2903" y="2572"/>
                  </a:lnTo>
                  <a:lnTo>
                    <a:pt x="3437" y="2394"/>
                  </a:lnTo>
                  <a:lnTo>
                    <a:pt x="4278" y="1808"/>
                  </a:lnTo>
                  <a:lnTo>
                    <a:pt x="5092" y="866"/>
                  </a:lnTo>
                  <a:lnTo>
                    <a:pt x="5194" y="663"/>
                  </a:lnTo>
                  <a:lnTo>
                    <a:pt x="5016" y="561"/>
                  </a:lnTo>
                  <a:lnTo>
                    <a:pt x="3845" y="103"/>
                  </a:lnTo>
                  <a:lnTo>
                    <a:pt x="2826" y="1"/>
                  </a:lnTo>
                  <a:close/>
                </a:path>
              </a:pathLst>
            </a:custGeom>
            <a:solidFill>
              <a:srgbClr val="2515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957;p37"/>
            <p:cNvSpPr/>
            <p:nvPr/>
          </p:nvSpPr>
          <p:spPr>
            <a:xfrm>
              <a:off x="4438825" y="2429125"/>
              <a:ext cx="130500" cy="66850"/>
            </a:xfrm>
            <a:custGeom>
              <a:avLst/>
              <a:gdLst/>
              <a:ahLst/>
              <a:cxnLst/>
              <a:rect l="l" t="t" r="r" b="b"/>
              <a:pathLst>
                <a:path w="5220" h="2674" extrusionOk="0">
                  <a:moveTo>
                    <a:pt x="2368" y="1"/>
                  </a:moveTo>
                  <a:lnTo>
                    <a:pt x="1350" y="103"/>
                  </a:lnTo>
                  <a:lnTo>
                    <a:pt x="179" y="561"/>
                  </a:lnTo>
                  <a:lnTo>
                    <a:pt x="0" y="663"/>
                  </a:lnTo>
                  <a:lnTo>
                    <a:pt x="102" y="866"/>
                  </a:lnTo>
                  <a:lnTo>
                    <a:pt x="917" y="1808"/>
                  </a:lnTo>
                  <a:lnTo>
                    <a:pt x="1757" y="2394"/>
                  </a:lnTo>
                  <a:lnTo>
                    <a:pt x="2292" y="2572"/>
                  </a:lnTo>
                  <a:lnTo>
                    <a:pt x="2826" y="2674"/>
                  </a:lnTo>
                  <a:lnTo>
                    <a:pt x="3845" y="2547"/>
                  </a:lnTo>
                  <a:lnTo>
                    <a:pt x="5016" y="2114"/>
                  </a:lnTo>
                  <a:lnTo>
                    <a:pt x="5219" y="1987"/>
                  </a:lnTo>
                  <a:lnTo>
                    <a:pt x="5092" y="1808"/>
                  </a:lnTo>
                  <a:lnTo>
                    <a:pt x="4277" y="866"/>
                  </a:lnTo>
                  <a:lnTo>
                    <a:pt x="3437" y="281"/>
                  </a:lnTo>
                  <a:lnTo>
                    <a:pt x="2903" y="103"/>
                  </a:lnTo>
                  <a:lnTo>
                    <a:pt x="2368" y="1"/>
                  </a:lnTo>
                  <a:close/>
                </a:path>
              </a:pathLst>
            </a:custGeom>
            <a:solidFill>
              <a:srgbClr val="2515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958;p37"/>
            <p:cNvSpPr/>
            <p:nvPr/>
          </p:nvSpPr>
          <p:spPr>
            <a:xfrm>
              <a:off x="4471925" y="2438675"/>
              <a:ext cx="26750" cy="26750"/>
            </a:xfrm>
            <a:custGeom>
              <a:avLst/>
              <a:gdLst/>
              <a:ahLst/>
              <a:cxnLst/>
              <a:rect l="l" t="t" r="r" b="b"/>
              <a:pathLst>
                <a:path w="1070" h="1070" extrusionOk="0">
                  <a:moveTo>
                    <a:pt x="535" y="1"/>
                  </a:moveTo>
                  <a:lnTo>
                    <a:pt x="331" y="26"/>
                  </a:lnTo>
                  <a:lnTo>
                    <a:pt x="26" y="332"/>
                  </a:lnTo>
                  <a:lnTo>
                    <a:pt x="0" y="535"/>
                  </a:lnTo>
                  <a:lnTo>
                    <a:pt x="26" y="739"/>
                  </a:lnTo>
                  <a:lnTo>
                    <a:pt x="331" y="1044"/>
                  </a:lnTo>
                  <a:lnTo>
                    <a:pt x="535" y="1070"/>
                  </a:lnTo>
                  <a:lnTo>
                    <a:pt x="739" y="1044"/>
                  </a:lnTo>
                  <a:lnTo>
                    <a:pt x="1044" y="739"/>
                  </a:lnTo>
                  <a:lnTo>
                    <a:pt x="1069" y="535"/>
                  </a:lnTo>
                  <a:lnTo>
                    <a:pt x="1044" y="332"/>
                  </a:lnTo>
                  <a:lnTo>
                    <a:pt x="739" y="26"/>
                  </a:lnTo>
                  <a:lnTo>
                    <a:pt x="53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959;p37"/>
            <p:cNvSpPr/>
            <p:nvPr/>
          </p:nvSpPr>
          <p:spPr>
            <a:xfrm>
              <a:off x="4837900" y="2445050"/>
              <a:ext cx="26750" cy="26125"/>
            </a:xfrm>
            <a:custGeom>
              <a:avLst/>
              <a:gdLst/>
              <a:ahLst/>
              <a:cxnLst/>
              <a:rect l="l" t="t" r="r" b="b"/>
              <a:pathLst>
                <a:path w="1070" h="1045" extrusionOk="0">
                  <a:moveTo>
                    <a:pt x="535" y="0"/>
                  </a:moveTo>
                  <a:lnTo>
                    <a:pt x="331" y="26"/>
                  </a:lnTo>
                  <a:lnTo>
                    <a:pt x="25" y="306"/>
                  </a:lnTo>
                  <a:lnTo>
                    <a:pt x="0" y="509"/>
                  </a:lnTo>
                  <a:lnTo>
                    <a:pt x="25" y="739"/>
                  </a:lnTo>
                  <a:lnTo>
                    <a:pt x="331" y="1019"/>
                  </a:lnTo>
                  <a:lnTo>
                    <a:pt x="535" y="1044"/>
                  </a:lnTo>
                  <a:lnTo>
                    <a:pt x="738" y="1019"/>
                  </a:lnTo>
                  <a:lnTo>
                    <a:pt x="1044" y="739"/>
                  </a:lnTo>
                  <a:lnTo>
                    <a:pt x="1069" y="509"/>
                  </a:lnTo>
                  <a:lnTo>
                    <a:pt x="1044" y="306"/>
                  </a:lnTo>
                  <a:lnTo>
                    <a:pt x="738" y="26"/>
                  </a:lnTo>
                  <a:lnTo>
                    <a:pt x="535"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960;p37"/>
            <p:cNvSpPr/>
            <p:nvPr/>
          </p:nvSpPr>
          <p:spPr>
            <a:xfrm>
              <a:off x="4431175" y="2522700"/>
              <a:ext cx="145775" cy="68750"/>
            </a:xfrm>
            <a:custGeom>
              <a:avLst/>
              <a:gdLst/>
              <a:ahLst/>
              <a:cxnLst/>
              <a:rect l="l" t="t" r="r" b="b"/>
              <a:pathLst>
                <a:path w="5831" h="2750" extrusionOk="0">
                  <a:moveTo>
                    <a:pt x="1350" y="0"/>
                  </a:moveTo>
                  <a:lnTo>
                    <a:pt x="1096" y="26"/>
                  </a:lnTo>
                  <a:lnTo>
                    <a:pt x="586" y="229"/>
                  </a:lnTo>
                  <a:lnTo>
                    <a:pt x="230" y="586"/>
                  </a:lnTo>
                  <a:lnTo>
                    <a:pt x="1" y="1095"/>
                  </a:lnTo>
                  <a:lnTo>
                    <a:pt x="1" y="1375"/>
                  </a:lnTo>
                  <a:lnTo>
                    <a:pt x="1" y="1655"/>
                  </a:lnTo>
                  <a:lnTo>
                    <a:pt x="230" y="2139"/>
                  </a:lnTo>
                  <a:lnTo>
                    <a:pt x="586" y="2521"/>
                  </a:lnTo>
                  <a:lnTo>
                    <a:pt x="1096" y="2724"/>
                  </a:lnTo>
                  <a:lnTo>
                    <a:pt x="1350" y="2750"/>
                  </a:lnTo>
                  <a:lnTo>
                    <a:pt x="4456" y="2750"/>
                  </a:lnTo>
                  <a:lnTo>
                    <a:pt x="4736" y="2724"/>
                  </a:lnTo>
                  <a:lnTo>
                    <a:pt x="5220" y="2521"/>
                  </a:lnTo>
                  <a:lnTo>
                    <a:pt x="5602" y="2139"/>
                  </a:lnTo>
                  <a:lnTo>
                    <a:pt x="5805" y="1655"/>
                  </a:lnTo>
                  <a:lnTo>
                    <a:pt x="5831" y="1375"/>
                  </a:lnTo>
                  <a:lnTo>
                    <a:pt x="5805" y="1095"/>
                  </a:lnTo>
                  <a:lnTo>
                    <a:pt x="5602" y="586"/>
                  </a:lnTo>
                  <a:lnTo>
                    <a:pt x="5220" y="229"/>
                  </a:lnTo>
                  <a:lnTo>
                    <a:pt x="4736" y="26"/>
                  </a:lnTo>
                  <a:lnTo>
                    <a:pt x="4456" y="0"/>
                  </a:lnTo>
                  <a:close/>
                </a:path>
              </a:pathLst>
            </a:custGeom>
            <a:solidFill>
              <a:srgbClr val="F1AA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961;p37"/>
            <p:cNvSpPr/>
            <p:nvPr/>
          </p:nvSpPr>
          <p:spPr>
            <a:xfrm>
              <a:off x="4791425" y="2522700"/>
              <a:ext cx="146425" cy="68750"/>
            </a:xfrm>
            <a:custGeom>
              <a:avLst/>
              <a:gdLst/>
              <a:ahLst/>
              <a:cxnLst/>
              <a:rect l="l" t="t" r="r" b="b"/>
              <a:pathLst>
                <a:path w="5857" h="2750" extrusionOk="0">
                  <a:moveTo>
                    <a:pt x="1375" y="0"/>
                  </a:moveTo>
                  <a:lnTo>
                    <a:pt x="1095" y="26"/>
                  </a:lnTo>
                  <a:lnTo>
                    <a:pt x="612" y="229"/>
                  </a:lnTo>
                  <a:lnTo>
                    <a:pt x="230" y="586"/>
                  </a:lnTo>
                  <a:lnTo>
                    <a:pt x="26" y="1095"/>
                  </a:lnTo>
                  <a:lnTo>
                    <a:pt x="1" y="1375"/>
                  </a:lnTo>
                  <a:lnTo>
                    <a:pt x="26" y="1655"/>
                  </a:lnTo>
                  <a:lnTo>
                    <a:pt x="230" y="2139"/>
                  </a:lnTo>
                  <a:lnTo>
                    <a:pt x="612" y="2521"/>
                  </a:lnTo>
                  <a:lnTo>
                    <a:pt x="1095" y="2724"/>
                  </a:lnTo>
                  <a:lnTo>
                    <a:pt x="1375" y="2750"/>
                  </a:lnTo>
                  <a:lnTo>
                    <a:pt x="4481" y="2750"/>
                  </a:lnTo>
                  <a:lnTo>
                    <a:pt x="4761" y="2724"/>
                  </a:lnTo>
                  <a:lnTo>
                    <a:pt x="5245" y="2521"/>
                  </a:lnTo>
                  <a:lnTo>
                    <a:pt x="5627" y="2139"/>
                  </a:lnTo>
                  <a:lnTo>
                    <a:pt x="5831" y="1655"/>
                  </a:lnTo>
                  <a:lnTo>
                    <a:pt x="5856" y="1375"/>
                  </a:lnTo>
                  <a:lnTo>
                    <a:pt x="5831" y="1095"/>
                  </a:lnTo>
                  <a:lnTo>
                    <a:pt x="5627" y="586"/>
                  </a:lnTo>
                  <a:lnTo>
                    <a:pt x="5245" y="229"/>
                  </a:lnTo>
                  <a:lnTo>
                    <a:pt x="4761" y="26"/>
                  </a:lnTo>
                  <a:lnTo>
                    <a:pt x="4481" y="0"/>
                  </a:lnTo>
                  <a:close/>
                </a:path>
              </a:pathLst>
            </a:custGeom>
            <a:solidFill>
              <a:srgbClr val="F1AA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962;p37"/>
            <p:cNvSpPr/>
            <p:nvPr/>
          </p:nvSpPr>
          <p:spPr>
            <a:xfrm>
              <a:off x="4448375" y="2341925"/>
              <a:ext cx="110775" cy="22300"/>
            </a:xfrm>
            <a:custGeom>
              <a:avLst/>
              <a:gdLst/>
              <a:ahLst/>
              <a:cxnLst/>
              <a:rect l="l" t="t" r="r" b="b"/>
              <a:pathLst>
                <a:path w="4431" h="892" fill="none" extrusionOk="0">
                  <a:moveTo>
                    <a:pt x="4430" y="892"/>
                  </a:moveTo>
                  <a:lnTo>
                    <a:pt x="4201" y="663"/>
                  </a:lnTo>
                  <a:lnTo>
                    <a:pt x="3666" y="332"/>
                  </a:lnTo>
                  <a:lnTo>
                    <a:pt x="2826" y="1"/>
                  </a:lnTo>
                  <a:lnTo>
                    <a:pt x="1630" y="1"/>
                  </a:lnTo>
                  <a:lnTo>
                    <a:pt x="764" y="332"/>
                  </a:lnTo>
                  <a:lnTo>
                    <a:pt x="255" y="663"/>
                  </a:lnTo>
                  <a:lnTo>
                    <a:pt x="0" y="892"/>
                  </a:lnTo>
                </a:path>
              </a:pathLst>
            </a:custGeom>
            <a:noFill/>
            <a:ln w="19050" cap="rnd" cmpd="sng">
              <a:solidFill>
                <a:srgbClr val="1F2F45"/>
              </a:solidFill>
              <a:prstDash val="solid"/>
              <a:miter lim="25458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963;p37"/>
            <p:cNvSpPr/>
            <p:nvPr/>
          </p:nvSpPr>
          <p:spPr>
            <a:xfrm>
              <a:off x="4809250" y="2341925"/>
              <a:ext cx="110775" cy="22300"/>
            </a:xfrm>
            <a:custGeom>
              <a:avLst/>
              <a:gdLst/>
              <a:ahLst/>
              <a:cxnLst/>
              <a:rect l="l" t="t" r="r" b="b"/>
              <a:pathLst>
                <a:path w="4431" h="892" fill="none" extrusionOk="0">
                  <a:moveTo>
                    <a:pt x="4430" y="892"/>
                  </a:moveTo>
                  <a:lnTo>
                    <a:pt x="4176" y="663"/>
                  </a:lnTo>
                  <a:lnTo>
                    <a:pt x="3666" y="332"/>
                  </a:lnTo>
                  <a:lnTo>
                    <a:pt x="2801" y="1"/>
                  </a:lnTo>
                  <a:lnTo>
                    <a:pt x="1604" y="1"/>
                  </a:lnTo>
                  <a:lnTo>
                    <a:pt x="764" y="332"/>
                  </a:lnTo>
                  <a:lnTo>
                    <a:pt x="230" y="663"/>
                  </a:lnTo>
                  <a:lnTo>
                    <a:pt x="0" y="892"/>
                  </a:lnTo>
                </a:path>
              </a:pathLst>
            </a:custGeom>
            <a:noFill/>
            <a:ln w="21000" cap="rnd" cmpd="sng">
              <a:solidFill>
                <a:srgbClr val="1F2F45"/>
              </a:solidFill>
              <a:prstDash val="solid"/>
              <a:miter lim="25458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964;p37"/>
            <p:cNvSpPr/>
            <p:nvPr/>
          </p:nvSpPr>
          <p:spPr>
            <a:xfrm>
              <a:off x="4622125" y="2646800"/>
              <a:ext cx="124125" cy="36300"/>
            </a:xfrm>
            <a:custGeom>
              <a:avLst/>
              <a:gdLst/>
              <a:ahLst/>
              <a:cxnLst/>
              <a:rect l="l" t="t" r="r" b="b"/>
              <a:pathLst>
                <a:path w="4965" h="1452" fill="none" extrusionOk="0">
                  <a:moveTo>
                    <a:pt x="0" y="1"/>
                  </a:moveTo>
                  <a:lnTo>
                    <a:pt x="153" y="306"/>
                  </a:lnTo>
                  <a:lnTo>
                    <a:pt x="637" y="841"/>
                  </a:lnTo>
                  <a:lnTo>
                    <a:pt x="1273" y="1223"/>
                  </a:lnTo>
                  <a:lnTo>
                    <a:pt x="2063" y="1426"/>
                  </a:lnTo>
                  <a:lnTo>
                    <a:pt x="2495" y="1452"/>
                  </a:lnTo>
                  <a:lnTo>
                    <a:pt x="2903" y="1426"/>
                  </a:lnTo>
                  <a:lnTo>
                    <a:pt x="3692" y="1223"/>
                  </a:lnTo>
                  <a:lnTo>
                    <a:pt x="4328" y="841"/>
                  </a:lnTo>
                  <a:lnTo>
                    <a:pt x="4812" y="332"/>
                  </a:lnTo>
                  <a:lnTo>
                    <a:pt x="4965" y="26"/>
                  </a:lnTo>
                </a:path>
              </a:pathLst>
            </a:custGeom>
            <a:noFill/>
            <a:ln w="21000" cap="rnd" cmpd="sng">
              <a:solidFill>
                <a:srgbClr val="E15758"/>
              </a:solidFill>
              <a:prstDash val="solid"/>
              <a:miter lim="25458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965;p37"/>
            <p:cNvSpPr/>
            <p:nvPr/>
          </p:nvSpPr>
          <p:spPr>
            <a:xfrm>
              <a:off x="4288625" y="1879850"/>
              <a:ext cx="791775" cy="541675"/>
            </a:xfrm>
            <a:custGeom>
              <a:avLst/>
              <a:gdLst/>
              <a:ahLst/>
              <a:cxnLst/>
              <a:rect l="l" t="t" r="r" b="b"/>
              <a:pathLst>
                <a:path w="31671" h="21667" extrusionOk="0">
                  <a:moveTo>
                    <a:pt x="15021" y="1"/>
                  </a:moveTo>
                  <a:lnTo>
                    <a:pt x="13417" y="154"/>
                  </a:lnTo>
                  <a:lnTo>
                    <a:pt x="11889" y="485"/>
                  </a:lnTo>
                  <a:lnTo>
                    <a:pt x="10387" y="943"/>
                  </a:lnTo>
                  <a:lnTo>
                    <a:pt x="8987" y="1554"/>
                  </a:lnTo>
                  <a:lnTo>
                    <a:pt x="7638" y="2267"/>
                  </a:lnTo>
                  <a:lnTo>
                    <a:pt x="6365" y="3132"/>
                  </a:lnTo>
                  <a:lnTo>
                    <a:pt x="5194" y="4100"/>
                  </a:lnTo>
                  <a:lnTo>
                    <a:pt x="4124" y="5169"/>
                  </a:lnTo>
                  <a:lnTo>
                    <a:pt x="3157" y="6340"/>
                  </a:lnTo>
                  <a:lnTo>
                    <a:pt x="2291" y="7613"/>
                  </a:lnTo>
                  <a:lnTo>
                    <a:pt x="1553" y="8962"/>
                  </a:lnTo>
                  <a:lnTo>
                    <a:pt x="967" y="10388"/>
                  </a:lnTo>
                  <a:lnTo>
                    <a:pt x="509" y="11865"/>
                  </a:lnTo>
                  <a:lnTo>
                    <a:pt x="178" y="13418"/>
                  </a:lnTo>
                  <a:lnTo>
                    <a:pt x="26" y="14996"/>
                  </a:lnTo>
                  <a:lnTo>
                    <a:pt x="0" y="15811"/>
                  </a:lnTo>
                  <a:lnTo>
                    <a:pt x="0" y="21463"/>
                  </a:lnTo>
                  <a:lnTo>
                    <a:pt x="356" y="21513"/>
                  </a:lnTo>
                  <a:lnTo>
                    <a:pt x="1146" y="21437"/>
                  </a:lnTo>
                  <a:lnTo>
                    <a:pt x="2037" y="21132"/>
                  </a:lnTo>
                  <a:lnTo>
                    <a:pt x="2953" y="20673"/>
                  </a:lnTo>
                  <a:lnTo>
                    <a:pt x="4303" y="19757"/>
                  </a:lnTo>
                  <a:lnTo>
                    <a:pt x="5856" y="18306"/>
                  </a:lnTo>
                  <a:lnTo>
                    <a:pt x="6416" y="17593"/>
                  </a:lnTo>
                  <a:lnTo>
                    <a:pt x="6874" y="10515"/>
                  </a:lnTo>
                  <a:lnTo>
                    <a:pt x="10820" y="16727"/>
                  </a:lnTo>
                  <a:lnTo>
                    <a:pt x="11431" y="17160"/>
                  </a:lnTo>
                  <a:lnTo>
                    <a:pt x="13391" y="18077"/>
                  </a:lnTo>
                  <a:lnTo>
                    <a:pt x="16065" y="19019"/>
                  </a:lnTo>
                  <a:lnTo>
                    <a:pt x="19171" y="19910"/>
                  </a:lnTo>
                  <a:lnTo>
                    <a:pt x="22455" y="20699"/>
                  </a:lnTo>
                  <a:lnTo>
                    <a:pt x="25663" y="21284"/>
                  </a:lnTo>
                  <a:lnTo>
                    <a:pt x="28539" y="21641"/>
                  </a:lnTo>
                  <a:lnTo>
                    <a:pt x="30856" y="21666"/>
                  </a:lnTo>
                  <a:lnTo>
                    <a:pt x="31671" y="21513"/>
                  </a:lnTo>
                  <a:lnTo>
                    <a:pt x="31671" y="15811"/>
                  </a:lnTo>
                  <a:lnTo>
                    <a:pt x="31645" y="14996"/>
                  </a:lnTo>
                  <a:lnTo>
                    <a:pt x="31493" y="13418"/>
                  </a:lnTo>
                  <a:lnTo>
                    <a:pt x="31162" y="11865"/>
                  </a:lnTo>
                  <a:lnTo>
                    <a:pt x="30703" y="10388"/>
                  </a:lnTo>
                  <a:lnTo>
                    <a:pt x="30118" y="8962"/>
                  </a:lnTo>
                  <a:lnTo>
                    <a:pt x="29380" y="7613"/>
                  </a:lnTo>
                  <a:lnTo>
                    <a:pt x="28514" y="6340"/>
                  </a:lnTo>
                  <a:lnTo>
                    <a:pt x="27547" y="5169"/>
                  </a:lnTo>
                  <a:lnTo>
                    <a:pt x="26477" y="4100"/>
                  </a:lnTo>
                  <a:lnTo>
                    <a:pt x="25306" y="3132"/>
                  </a:lnTo>
                  <a:lnTo>
                    <a:pt x="24033" y="2267"/>
                  </a:lnTo>
                  <a:lnTo>
                    <a:pt x="22709" y="1554"/>
                  </a:lnTo>
                  <a:lnTo>
                    <a:pt x="21284" y="943"/>
                  </a:lnTo>
                  <a:lnTo>
                    <a:pt x="19782" y="485"/>
                  </a:lnTo>
                  <a:lnTo>
                    <a:pt x="18254" y="154"/>
                  </a:lnTo>
                  <a:lnTo>
                    <a:pt x="16650" y="1"/>
                  </a:lnTo>
                  <a:close/>
                </a:path>
              </a:pathLst>
            </a:custGeom>
            <a:solidFill>
              <a:srgbClr val="111D2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966;p37"/>
            <p:cNvSpPr/>
            <p:nvPr/>
          </p:nvSpPr>
          <p:spPr>
            <a:xfrm>
              <a:off x="5205775" y="2455225"/>
              <a:ext cx="357075" cy="586225"/>
            </a:xfrm>
            <a:custGeom>
              <a:avLst/>
              <a:gdLst/>
              <a:ahLst/>
              <a:cxnLst/>
              <a:rect l="l" t="t" r="r" b="b"/>
              <a:pathLst>
                <a:path w="14283" h="23449" extrusionOk="0">
                  <a:moveTo>
                    <a:pt x="9216" y="1"/>
                  </a:moveTo>
                  <a:lnTo>
                    <a:pt x="8784" y="102"/>
                  </a:lnTo>
                  <a:lnTo>
                    <a:pt x="8427" y="357"/>
                  </a:lnTo>
                  <a:lnTo>
                    <a:pt x="8173" y="764"/>
                  </a:lnTo>
                  <a:lnTo>
                    <a:pt x="8096" y="993"/>
                  </a:lnTo>
                  <a:lnTo>
                    <a:pt x="6339" y="8529"/>
                  </a:lnTo>
                  <a:lnTo>
                    <a:pt x="6034" y="8453"/>
                  </a:lnTo>
                  <a:lnTo>
                    <a:pt x="7587" y="1757"/>
                  </a:lnTo>
                  <a:lnTo>
                    <a:pt x="7638" y="1503"/>
                  </a:lnTo>
                  <a:lnTo>
                    <a:pt x="7587" y="1044"/>
                  </a:lnTo>
                  <a:lnTo>
                    <a:pt x="7358" y="637"/>
                  </a:lnTo>
                  <a:lnTo>
                    <a:pt x="7027" y="357"/>
                  </a:lnTo>
                  <a:lnTo>
                    <a:pt x="6823" y="306"/>
                  </a:lnTo>
                  <a:lnTo>
                    <a:pt x="6594" y="255"/>
                  </a:lnTo>
                  <a:lnTo>
                    <a:pt x="6187" y="357"/>
                  </a:lnTo>
                  <a:lnTo>
                    <a:pt x="5830" y="637"/>
                  </a:lnTo>
                  <a:lnTo>
                    <a:pt x="5550" y="1019"/>
                  </a:lnTo>
                  <a:lnTo>
                    <a:pt x="5474" y="1273"/>
                  </a:lnTo>
                  <a:lnTo>
                    <a:pt x="3386" y="10439"/>
                  </a:lnTo>
                  <a:lnTo>
                    <a:pt x="3132" y="9548"/>
                  </a:lnTo>
                  <a:lnTo>
                    <a:pt x="2648" y="8173"/>
                  </a:lnTo>
                  <a:lnTo>
                    <a:pt x="2139" y="7231"/>
                  </a:lnTo>
                  <a:lnTo>
                    <a:pt x="1630" y="6594"/>
                  </a:lnTo>
                  <a:lnTo>
                    <a:pt x="968" y="6111"/>
                  </a:lnTo>
                  <a:lnTo>
                    <a:pt x="382" y="6034"/>
                  </a:lnTo>
                  <a:lnTo>
                    <a:pt x="331" y="6060"/>
                  </a:lnTo>
                  <a:lnTo>
                    <a:pt x="153" y="6136"/>
                  </a:lnTo>
                  <a:lnTo>
                    <a:pt x="0" y="6442"/>
                  </a:lnTo>
                  <a:lnTo>
                    <a:pt x="0" y="6951"/>
                  </a:lnTo>
                  <a:lnTo>
                    <a:pt x="26" y="7078"/>
                  </a:lnTo>
                  <a:lnTo>
                    <a:pt x="560" y="10006"/>
                  </a:lnTo>
                  <a:lnTo>
                    <a:pt x="1146" y="13494"/>
                  </a:lnTo>
                  <a:lnTo>
                    <a:pt x="1222" y="13901"/>
                  </a:lnTo>
                  <a:lnTo>
                    <a:pt x="1426" y="14563"/>
                  </a:lnTo>
                  <a:lnTo>
                    <a:pt x="1910" y="15327"/>
                  </a:lnTo>
                  <a:lnTo>
                    <a:pt x="2953" y="16116"/>
                  </a:lnTo>
                  <a:lnTo>
                    <a:pt x="3157" y="16192"/>
                  </a:lnTo>
                  <a:lnTo>
                    <a:pt x="1859" y="21844"/>
                  </a:lnTo>
                  <a:lnTo>
                    <a:pt x="8784" y="23448"/>
                  </a:lnTo>
                  <a:lnTo>
                    <a:pt x="10158" y="17694"/>
                  </a:lnTo>
                  <a:lnTo>
                    <a:pt x="10286" y="17694"/>
                  </a:lnTo>
                  <a:lnTo>
                    <a:pt x="10693" y="17618"/>
                  </a:lnTo>
                  <a:lnTo>
                    <a:pt x="11202" y="17338"/>
                  </a:lnTo>
                  <a:lnTo>
                    <a:pt x="11635" y="16803"/>
                  </a:lnTo>
                  <a:lnTo>
                    <a:pt x="11762" y="16396"/>
                  </a:lnTo>
                  <a:lnTo>
                    <a:pt x="12093" y="14970"/>
                  </a:lnTo>
                  <a:lnTo>
                    <a:pt x="12831" y="11737"/>
                  </a:lnTo>
                  <a:lnTo>
                    <a:pt x="13086" y="10617"/>
                  </a:lnTo>
                  <a:lnTo>
                    <a:pt x="13213" y="10108"/>
                  </a:lnTo>
                  <a:lnTo>
                    <a:pt x="14232" y="5652"/>
                  </a:lnTo>
                  <a:lnTo>
                    <a:pt x="14283" y="5423"/>
                  </a:lnTo>
                  <a:lnTo>
                    <a:pt x="14232" y="4965"/>
                  </a:lnTo>
                  <a:lnTo>
                    <a:pt x="14028" y="4609"/>
                  </a:lnTo>
                  <a:lnTo>
                    <a:pt x="13723" y="4354"/>
                  </a:lnTo>
                  <a:lnTo>
                    <a:pt x="13519" y="4303"/>
                  </a:lnTo>
                  <a:lnTo>
                    <a:pt x="13315" y="4252"/>
                  </a:lnTo>
                  <a:lnTo>
                    <a:pt x="12933" y="4354"/>
                  </a:lnTo>
                  <a:lnTo>
                    <a:pt x="12602" y="4609"/>
                  </a:lnTo>
                  <a:lnTo>
                    <a:pt x="12348" y="4965"/>
                  </a:lnTo>
                  <a:lnTo>
                    <a:pt x="12297" y="5194"/>
                  </a:lnTo>
                  <a:lnTo>
                    <a:pt x="11253" y="9675"/>
                  </a:lnTo>
                  <a:lnTo>
                    <a:pt x="10871" y="9573"/>
                  </a:lnTo>
                  <a:lnTo>
                    <a:pt x="12322" y="3285"/>
                  </a:lnTo>
                  <a:lnTo>
                    <a:pt x="12373" y="3030"/>
                  </a:lnTo>
                  <a:lnTo>
                    <a:pt x="12297" y="2572"/>
                  </a:lnTo>
                  <a:lnTo>
                    <a:pt x="12093" y="2165"/>
                  </a:lnTo>
                  <a:lnTo>
                    <a:pt x="11762" y="1884"/>
                  </a:lnTo>
                  <a:lnTo>
                    <a:pt x="11559" y="1834"/>
                  </a:lnTo>
                  <a:lnTo>
                    <a:pt x="11329" y="1783"/>
                  </a:lnTo>
                  <a:lnTo>
                    <a:pt x="10922" y="1884"/>
                  </a:lnTo>
                  <a:lnTo>
                    <a:pt x="10540" y="2165"/>
                  </a:lnTo>
                  <a:lnTo>
                    <a:pt x="10286" y="2546"/>
                  </a:lnTo>
                  <a:lnTo>
                    <a:pt x="10209" y="2801"/>
                  </a:lnTo>
                  <a:lnTo>
                    <a:pt x="8758" y="9089"/>
                  </a:lnTo>
                  <a:lnTo>
                    <a:pt x="8453" y="9013"/>
                  </a:lnTo>
                  <a:lnTo>
                    <a:pt x="10184" y="1503"/>
                  </a:lnTo>
                  <a:lnTo>
                    <a:pt x="10235" y="1248"/>
                  </a:lnTo>
                  <a:lnTo>
                    <a:pt x="10184" y="764"/>
                  </a:lnTo>
                  <a:lnTo>
                    <a:pt x="9980" y="357"/>
                  </a:lnTo>
                  <a:lnTo>
                    <a:pt x="9624" y="102"/>
                  </a:lnTo>
                  <a:lnTo>
                    <a:pt x="9420" y="26"/>
                  </a:lnTo>
                  <a:lnTo>
                    <a:pt x="9216" y="1"/>
                  </a:lnTo>
                  <a:close/>
                </a:path>
              </a:pathLst>
            </a:custGeom>
            <a:solidFill>
              <a:srgbClr val="F2D1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967;p37"/>
            <p:cNvSpPr/>
            <p:nvPr/>
          </p:nvSpPr>
          <p:spPr>
            <a:xfrm>
              <a:off x="5289775" y="2714900"/>
              <a:ext cx="25" cy="675"/>
            </a:xfrm>
            <a:custGeom>
              <a:avLst/>
              <a:gdLst/>
              <a:ahLst/>
              <a:cxnLst/>
              <a:rect l="l" t="t" r="r" b="b"/>
              <a:pathLst>
                <a:path w="1" h="27" extrusionOk="0">
                  <a:moveTo>
                    <a:pt x="1" y="1"/>
                  </a:moveTo>
                  <a:lnTo>
                    <a:pt x="1" y="1"/>
                  </a:lnTo>
                  <a:lnTo>
                    <a:pt x="1" y="26"/>
                  </a:lnTo>
                  <a:lnTo>
                    <a:pt x="1" y="1"/>
                  </a:lnTo>
                  <a:lnTo>
                    <a:pt x="1" y="1"/>
                  </a:lnTo>
                  <a:close/>
                </a:path>
              </a:pathLst>
            </a:custGeom>
            <a:solidFill>
              <a:srgbClr val="CFA4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968;p37"/>
            <p:cNvSpPr/>
            <p:nvPr/>
          </p:nvSpPr>
          <p:spPr>
            <a:xfrm>
              <a:off x="5322875" y="2659525"/>
              <a:ext cx="191600" cy="55400"/>
            </a:xfrm>
            <a:custGeom>
              <a:avLst/>
              <a:gdLst/>
              <a:ahLst/>
              <a:cxnLst/>
              <a:rect l="l" t="t" r="r" b="b"/>
              <a:pathLst>
                <a:path w="7664" h="2216" extrusionOk="0">
                  <a:moveTo>
                    <a:pt x="128" y="1"/>
                  </a:moveTo>
                  <a:lnTo>
                    <a:pt x="1" y="485"/>
                  </a:lnTo>
                  <a:lnTo>
                    <a:pt x="7536" y="2216"/>
                  </a:lnTo>
                  <a:lnTo>
                    <a:pt x="7664" y="1732"/>
                  </a:lnTo>
                  <a:lnTo>
                    <a:pt x="6569" y="1503"/>
                  </a:lnTo>
                  <a:lnTo>
                    <a:pt x="6187" y="1401"/>
                  </a:lnTo>
                  <a:lnTo>
                    <a:pt x="4074" y="917"/>
                  </a:lnTo>
                  <a:lnTo>
                    <a:pt x="3769" y="841"/>
                  </a:lnTo>
                  <a:lnTo>
                    <a:pt x="1681" y="357"/>
                  </a:lnTo>
                  <a:lnTo>
                    <a:pt x="1655" y="357"/>
                  </a:lnTo>
                  <a:lnTo>
                    <a:pt x="1350" y="281"/>
                  </a:lnTo>
                  <a:lnTo>
                    <a:pt x="128" y="1"/>
                  </a:lnTo>
                  <a:close/>
                </a:path>
              </a:pathLst>
            </a:custGeom>
            <a:solidFill>
              <a:srgbClr val="CFA4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969;p37"/>
            <p:cNvSpPr/>
            <p:nvPr/>
          </p:nvSpPr>
          <p:spPr>
            <a:xfrm>
              <a:off x="5290425" y="2708550"/>
              <a:ext cx="105675" cy="159775"/>
            </a:xfrm>
            <a:custGeom>
              <a:avLst/>
              <a:gdLst/>
              <a:ahLst/>
              <a:cxnLst/>
              <a:rect l="l" t="t" r="r" b="b"/>
              <a:pathLst>
                <a:path w="4227" h="6391" extrusionOk="0">
                  <a:moveTo>
                    <a:pt x="51" y="0"/>
                  </a:moveTo>
                  <a:lnTo>
                    <a:pt x="51" y="51"/>
                  </a:lnTo>
                  <a:lnTo>
                    <a:pt x="0" y="280"/>
                  </a:lnTo>
                  <a:lnTo>
                    <a:pt x="204" y="306"/>
                  </a:lnTo>
                  <a:lnTo>
                    <a:pt x="1120" y="637"/>
                  </a:lnTo>
                  <a:lnTo>
                    <a:pt x="1833" y="1044"/>
                  </a:lnTo>
                  <a:lnTo>
                    <a:pt x="2597" y="1680"/>
                  </a:lnTo>
                  <a:lnTo>
                    <a:pt x="3234" y="2571"/>
                  </a:lnTo>
                  <a:lnTo>
                    <a:pt x="3717" y="3794"/>
                  </a:lnTo>
                  <a:lnTo>
                    <a:pt x="3870" y="5372"/>
                  </a:lnTo>
                  <a:lnTo>
                    <a:pt x="3794" y="6314"/>
                  </a:lnTo>
                  <a:lnTo>
                    <a:pt x="4099" y="6390"/>
                  </a:lnTo>
                  <a:lnTo>
                    <a:pt x="4125" y="6212"/>
                  </a:lnTo>
                  <a:lnTo>
                    <a:pt x="4226" y="5117"/>
                  </a:lnTo>
                  <a:lnTo>
                    <a:pt x="4150" y="4124"/>
                  </a:lnTo>
                  <a:lnTo>
                    <a:pt x="3895" y="3030"/>
                  </a:lnTo>
                  <a:lnTo>
                    <a:pt x="3335" y="1935"/>
                  </a:lnTo>
                  <a:lnTo>
                    <a:pt x="2393" y="968"/>
                  </a:lnTo>
                  <a:lnTo>
                    <a:pt x="1375" y="407"/>
                  </a:lnTo>
                  <a:lnTo>
                    <a:pt x="535" y="102"/>
                  </a:lnTo>
                  <a:lnTo>
                    <a:pt x="51" y="0"/>
                  </a:lnTo>
                  <a:close/>
                </a:path>
              </a:pathLst>
            </a:custGeom>
            <a:solidFill>
              <a:srgbClr val="CFA4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970;p37"/>
            <p:cNvSpPr/>
            <p:nvPr/>
          </p:nvSpPr>
          <p:spPr>
            <a:xfrm>
              <a:off x="5268150" y="2888650"/>
              <a:ext cx="183950" cy="84675"/>
            </a:xfrm>
            <a:custGeom>
              <a:avLst/>
              <a:gdLst/>
              <a:ahLst/>
              <a:cxnLst/>
              <a:rect l="l" t="t" r="r" b="b"/>
              <a:pathLst>
                <a:path w="7358" h="3387" extrusionOk="0">
                  <a:moveTo>
                    <a:pt x="408" y="1"/>
                  </a:moveTo>
                  <a:lnTo>
                    <a:pt x="0" y="1783"/>
                  </a:lnTo>
                  <a:lnTo>
                    <a:pt x="6950" y="3387"/>
                  </a:lnTo>
                  <a:lnTo>
                    <a:pt x="7358" y="1605"/>
                  </a:lnTo>
                  <a:lnTo>
                    <a:pt x="408" y="1"/>
                  </a:lnTo>
                  <a:close/>
                </a:path>
              </a:pathLst>
            </a:custGeom>
            <a:solidFill>
              <a:srgbClr val="CFA4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971;p37"/>
            <p:cNvSpPr/>
            <p:nvPr/>
          </p:nvSpPr>
          <p:spPr>
            <a:xfrm>
              <a:off x="5228050" y="2910950"/>
              <a:ext cx="238050" cy="100575"/>
            </a:xfrm>
            <a:custGeom>
              <a:avLst/>
              <a:gdLst/>
              <a:ahLst/>
              <a:cxnLst/>
              <a:rect l="l" t="t" r="r" b="b"/>
              <a:pathLst>
                <a:path w="9522" h="4023" extrusionOk="0">
                  <a:moveTo>
                    <a:pt x="459" y="0"/>
                  </a:moveTo>
                  <a:lnTo>
                    <a:pt x="0" y="1909"/>
                  </a:lnTo>
                  <a:lnTo>
                    <a:pt x="9089" y="4023"/>
                  </a:lnTo>
                  <a:lnTo>
                    <a:pt x="9522" y="2088"/>
                  </a:lnTo>
                  <a:lnTo>
                    <a:pt x="459" y="0"/>
                  </a:lnTo>
                  <a:close/>
                </a:path>
              </a:pathLst>
            </a:custGeom>
            <a:solidFill>
              <a:srgbClr val="CFE6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972;p37"/>
            <p:cNvSpPr/>
            <p:nvPr/>
          </p:nvSpPr>
          <p:spPr>
            <a:xfrm>
              <a:off x="5206400" y="2948500"/>
              <a:ext cx="250800" cy="105675"/>
            </a:xfrm>
            <a:custGeom>
              <a:avLst/>
              <a:gdLst/>
              <a:ahLst/>
              <a:cxnLst/>
              <a:rect l="l" t="t" r="r" b="b"/>
              <a:pathLst>
                <a:path w="10032" h="4227" extrusionOk="0">
                  <a:moveTo>
                    <a:pt x="968" y="0"/>
                  </a:moveTo>
                  <a:lnTo>
                    <a:pt x="1" y="4226"/>
                  </a:lnTo>
                  <a:lnTo>
                    <a:pt x="9548" y="4226"/>
                  </a:lnTo>
                  <a:lnTo>
                    <a:pt x="10031" y="2088"/>
                  </a:lnTo>
                  <a:lnTo>
                    <a:pt x="968" y="0"/>
                  </a:lnTo>
                  <a:close/>
                </a:path>
              </a:pathLst>
            </a:custGeom>
            <a:solidFill>
              <a:srgbClr val="7DC7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TextBox 2">
            <a:extLst>
              <a:ext uri="{FF2B5EF4-FFF2-40B4-BE49-F238E27FC236}">
                <a16:creationId xmlns:a16="http://schemas.microsoft.com/office/drawing/2014/main" id="{BF88ECE4-96F7-45C2-B067-1424B2F08D3F}"/>
              </a:ext>
            </a:extLst>
          </p:cNvPr>
          <p:cNvSpPr txBox="1"/>
          <p:nvPr/>
        </p:nvSpPr>
        <p:spPr>
          <a:xfrm>
            <a:off x="0" y="6132944"/>
            <a:ext cx="2438400" cy="685800"/>
          </a:xfrm>
          <a:prstGeom prst="rect">
            <a:avLst/>
          </a:prstGeom>
          <a:solidFill>
            <a:schemeClr val="tx1">
              <a:lumMod val="85000"/>
              <a:lumOff val="15000"/>
            </a:schemeClr>
          </a:solidFill>
        </p:spPr>
        <p:txBody>
          <a:bodyPr wrap="square" rtlCol="0">
            <a:spAutoFit/>
          </a:bodyPr>
          <a:lstStyle/>
          <a:p>
            <a:endParaRPr lang="en-IN" dirty="0"/>
          </a:p>
        </p:txBody>
      </p:sp>
    </p:spTree>
    <p:extLst>
      <p:ext uri="{BB962C8B-B14F-4D97-AF65-F5344CB8AC3E}">
        <p14:creationId xmlns:p14="http://schemas.microsoft.com/office/powerpoint/2010/main" val="3826803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6781800" cy="537670"/>
          </a:xfrm>
        </p:spPr>
        <p:txBody>
          <a:bodyPr>
            <a:noAutofit/>
          </a:bodyPr>
          <a:lstStyle/>
          <a:p>
            <a:pPr algn="ctr"/>
            <a:r>
              <a:rPr lang="en-IN" u="sng" dirty="0">
                <a:effectLst/>
              </a:rPr>
              <a:t>Sample letter of complaint 1</a:t>
            </a:r>
            <a:endParaRPr lang="en-IN" u="sng" dirty="0"/>
          </a:p>
        </p:txBody>
      </p:sp>
      <p:sp>
        <p:nvSpPr>
          <p:cNvPr id="3" name="Content Placeholder 2"/>
          <p:cNvSpPr>
            <a:spLocks noGrp="1"/>
          </p:cNvSpPr>
          <p:nvPr>
            <p:ph idx="1"/>
          </p:nvPr>
        </p:nvSpPr>
        <p:spPr>
          <a:xfrm>
            <a:off x="1143000" y="1524000"/>
            <a:ext cx="7764164" cy="5943600"/>
          </a:xfrm>
        </p:spPr>
        <p:txBody>
          <a:bodyPr/>
          <a:lstStyle/>
          <a:p>
            <a:r>
              <a:rPr lang="en-IN" dirty="0"/>
              <a:t>Last month you purchased a TV set from Ram Electronics, </a:t>
            </a:r>
            <a:r>
              <a:rPr lang="en-IN" dirty="0" err="1"/>
              <a:t>Pushp</a:t>
            </a:r>
            <a:r>
              <a:rPr lang="en-IN" dirty="0"/>
              <a:t> </a:t>
            </a:r>
            <a:r>
              <a:rPr lang="en-IN" dirty="0" err="1"/>
              <a:t>Vihar</a:t>
            </a:r>
            <a:r>
              <a:rPr lang="en-IN" dirty="0"/>
              <a:t>, </a:t>
            </a:r>
            <a:r>
              <a:rPr lang="en-IN" dirty="0" err="1"/>
              <a:t>Ambala</a:t>
            </a:r>
            <a:r>
              <a:rPr lang="en-IN" dirty="0"/>
              <a:t>. It is not working properly (imagine a few defects). Write a letter of complaint in 120-150 words to the Manager asking for repair or replacement. You are Amar/Amrita, M 114 </a:t>
            </a:r>
            <a:r>
              <a:rPr lang="en-IN" dirty="0" err="1"/>
              <a:t>ModelTown,Ambala</a:t>
            </a:r>
            <a:r>
              <a:rPr lang="en-IN" dirty="0"/>
              <a:t>. </a:t>
            </a:r>
            <a:br>
              <a:rPr lang="en-IN" dirty="0"/>
            </a:br>
            <a:endParaRPr lang="en-IN" dirty="0"/>
          </a:p>
        </p:txBody>
      </p:sp>
      <p:grpSp>
        <p:nvGrpSpPr>
          <p:cNvPr id="31" name="Google Shape;973;p37"/>
          <p:cNvGrpSpPr/>
          <p:nvPr/>
        </p:nvGrpSpPr>
        <p:grpSpPr>
          <a:xfrm flipH="1">
            <a:off x="7086600" y="4572000"/>
            <a:ext cx="1981200" cy="1693792"/>
            <a:chOff x="2062875" y="1879850"/>
            <a:chExt cx="1394525" cy="1174325"/>
          </a:xfrm>
        </p:grpSpPr>
        <p:sp>
          <p:nvSpPr>
            <p:cNvPr id="32" name="Google Shape;974;p37"/>
            <p:cNvSpPr/>
            <p:nvPr/>
          </p:nvSpPr>
          <p:spPr>
            <a:xfrm>
              <a:off x="2098525" y="2337475"/>
              <a:ext cx="969350" cy="705875"/>
            </a:xfrm>
            <a:custGeom>
              <a:avLst/>
              <a:gdLst/>
              <a:ahLst/>
              <a:cxnLst/>
              <a:rect l="l" t="t" r="r" b="b"/>
              <a:pathLst>
                <a:path w="38774" h="28235" extrusionOk="0">
                  <a:moveTo>
                    <a:pt x="15505" y="1"/>
                  </a:moveTo>
                  <a:lnTo>
                    <a:pt x="12195" y="153"/>
                  </a:lnTo>
                  <a:lnTo>
                    <a:pt x="11559" y="204"/>
                  </a:lnTo>
                  <a:lnTo>
                    <a:pt x="10107" y="586"/>
                  </a:lnTo>
                  <a:lnTo>
                    <a:pt x="8529" y="1248"/>
                  </a:lnTo>
                  <a:lnTo>
                    <a:pt x="6950" y="2190"/>
                  </a:lnTo>
                  <a:lnTo>
                    <a:pt x="5474" y="3412"/>
                  </a:lnTo>
                  <a:lnTo>
                    <a:pt x="4201" y="4838"/>
                  </a:lnTo>
                  <a:lnTo>
                    <a:pt x="3463" y="6085"/>
                  </a:lnTo>
                  <a:lnTo>
                    <a:pt x="3081" y="6976"/>
                  </a:lnTo>
                  <a:lnTo>
                    <a:pt x="2826" y="7944"/>
                  </a:lnTo>
                  <a:lnTo>
                    <a:pt x="2699" y="8937"/>
                  </a:lnTo>
                  <a:lnTo>
                    <a:pt x="2699" y="9446"/>
                  </a:lnTo>
                  <a:lnTo>
                    <a:pt x="2724" y="10286"/>
                  </a:lnTo>
                  <a:lnTo>
                    <a:pt x="3055" y="11534"/>
                  </a:lnTo>
                  <a:lnTo>
                    <a:pt x="3463" y="12501"/>
                  </a:lnTo>
                  <a:lnTo>
                    <a:pt x="3666" y="13570"/>
                  </a:lnTo>
                  <a:lnTo>
                    <a:pt x="3590" y="14232"/>
                  </a:lnTo>
                  <a:lnTo>
                    <a:pt x="3412" y="15021"/>
                  </a:lnTo>
                  <a:lnTo>
                    <a:pt x="2826" y="16091"/>
                  </a:lnTo>
                  <a:lnTo>
                    <a:pt x="2088" y="16905"/>
                  </a:lnTo>
                  <a:lnTo>
                    <a:pt x="1273" y="17796"/>
                  </a:lnTo>
                  <a:lnTo>
                    <a:pt x="917" y="18407"/>
                  </a:lnTo>
                  <a:lnTo>
                    <a:pt x="637" y="18942"/>
                  </a:lnTo>
                  <a:lnTo>
                    <a:pt x="255" y="20062"/>
                  </a:lnTo>
                  <a:lnTo>
                    <a:pt x="26" y="21208"/>
                  </a:lnTo>
                  <a:lnTo>
                    <a:pt x="0" y="22379"/>
                  </a:lnTo>
                  <a:lnTo>
                    <a:pt x="178" y="23525"/>
                  </a:lnTo>
                  <a:lnTo>
                    <a:pt x="560" y="24619"/>
                  </a:lnTo>
                  <a:lnTo>
                    <a:pt x="1197" y="25587"/>
                  </a:lnTo>
                  <a:lnTo>
                    <a:pt x="2037" y="26427"/>
                  </a:lnTo>
                  <a:lnTo>
                    <a:pt x="2572" y="26783"/>
                  </a:lnTo>
                  <a:lnTo>
                    <a:pt x="2902" y="26962"/>
                  </a:lnTo>
                  <a:lnTo>
                    <a:pt x="4048" y="27292"/>
                  </a:lnTo>
                  <a:lnTo>
                    <a:pt x="6518" y="27674"/>
                  </a:lnTo>
                  <a:lnTo>
                    <a:pt x="11100" y="28056"/>
                  </a:lnTo>
                  <a:lnTo>
                    <a:pt x="16548" y="28234"/>
                  </a:lnTo>
                  <a:lnTo>
                    <a:pt x="22251" y="28234"/>
                  </a:lnTo>
                  <a:lnTo>
                    <a:pt x="27674" y="28056"/>
                  </a:lnTo>
                  <a:lnTo>
                    <a:pt x="32257" y="27674"/>
                  </a:lnTo>
                  <a:lnTo>
                    <a:pt x="34752" y="27292"/>
                  </a:lnTo>
                  <a:lnTo>
                    <a:pt x="35872" y="26962"/>
                  </a:lnTo>
                  <a:lnTo>
                    <a:pt x="36228" y="26783"/>
                  </a:lnTo>
                  <a:lnTo>
                    <a:pt x="36763" y="26427"/>
                  </a:lnTo>
                  <a:lnTo>
                    <a:pt x="37603" y="25587"/>
                  </a:lnTo>
                  <a:lnTo>
                    <a:pt x="38214" y="24619"/>
                  </a:lnTo>
                  <a:lnTo>
                    <a:pt x="38621" y="23525"/>
                  </a:lnTo>
                  <a:lnTo>
                    <a:pt x="38774" y="22379"/>
                  </a:lnTo>
                  <a:lnTo>
                    <a:pt x="38749" y="21208"/>
                  </a:lnTo>
                  <a:lnTo>
                    <a:pt x="38545" y="20062"/>
                  </a:lnTo>
                  <a:lnTo>
                    <a:pt x="38138" y="18942"/>
                  </a:lnTo>
                  <a:lnTo>
                    <a:pt x="37883" y="18407"/>
                  </a:lnTo>
                  <a:lnTo>
                    <a:pt x="37527" y="17796"/>
                  </a:lnTo>
                  <a:lnTo>
                    <a:pt x="36712" y="16905"/>
                  </a:lnTo>
                  <a:lnTo>
                    <a:pt x="35948" y="16091"/>
                  </a:lnTo>
                  <a:lnTo>
                    <a:pt x="35388" y="15021"/>
                  </a:lnTo>
                  <a:lnTo>
                    <a:pt x="35210" y="14232"/>
                  </a:lnTo>
                  <a:lnTo>
                    <a:pt x="35133" y="13570"/>
                  </a:lnTo>
                  <a:lnTo>
                    <a:pt x="35337" y="12501"/>
                  </a:lnTo>
                  <a:lnTo>
                    <a:pt x="35719" y="11534"/>
                  </a:lnTo>
                  <a:lnTo>
                    <a:pt x="36050" y="10286"/>
                  </a:lnTo>
                  <a:lnTo>
                    <a:pt x="36101" y="9446"/>
                  </a:lnTo>
                  <a:lnTo>
                    <a:pt x="36101" y="8937"/>
                  </a:lnTo>
                  <a:lnTo>
                    <a:pt x="35974" y="7944"/>
                  </a:lnTo>
                  <a:lnTo>
                    <a:pt x="35693" y="6976"/>
                  </a:lnTo>
                  <a:lnTo>
                    <a:pt x="35337" y="6085"/>
                  </a:lnTo>
                  <a:lnTo>
                    <a:pt x="34599" y="4838"/>
                  </a:lnTo>
                  <a:lnTo>
                    <a:pt x="33326" y="3412"/>
                  </a:lnTo>
                  <a:lnTo>
                    <a:pt x="31849" y="2190"/>
                  </a:lnTo>
                  <a:lnTo>
                    <a:pt x="30271" y="1248"/>
                  </a:lnTo>
                  <a:lnTo>
                    <a:pt x="28692" y="586"/>
                  </a:lnTo>
                  <a:lnTo>
                    <a:pt x="27241" y="204"/>
                  </a:lnTo>
                  <a:lnTo>
                    <a:pt x="26605" y="153"/>
                  </a:lnTo>
                  <a:lnTo>
                    <a:pt x="23295" y="1"/>
                  </a:lnTo>
                  <a:close/>
                </a:path>
              </a:pathLst>
            </a:custGeom>
            <a:solidFill>
              <a:srgbClr val="9E79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975;p37"/>
            <p:cNvSpPr/>
            <p:nvPr/>
          </p:nvSpPr>
          <p:spPr>
            <a:xfrm>
              <a:off x="2177450" y="2352125"/>
              <a:ext cx="68125" cy="190950"/>
            </a:xfrm>
            <a:custGeom>
              <a:avLst/>
              <a:gdLst/>
              <a:ahLst/>
              <a:cxnLst/>
              <a:rect l="l" t="t" r="r" b="b"/>
              <a:pathLst>
                <a:path w="2725" h="7638" extrusionOk="0">
                  <a:moveTo>
                    <a:pt x="2724" y="0"/>
                  </a:moveTo>
                  <a:lnTo>
                    <a:pt x="2164" y="26"/>
                  </a:lnTo>
                  <a:lnTo>
                    <a:pt x="1197" y="433"/>
                  </a:lnTo>
                  <a:lnTo>
                    <a:pt x="458" y="1197"/>
                  </a:lnTo>
                  <a:lnTo>
                    <a:pt x="26" y="2164"/>
                  </a:lnTo>
                  <a:lnTo>
                    <a:pt x="0" y="2724"/>
                  </a:lnTo>
                  <a:lnTo>
                    <a:pt x="0" y="4914"/>
                  </a:lnTo>
                  <a:lnTo>
                    <a:pt x="26" y="5448"/>
                  </a:lnTo>
                  <a:lnTo>
                    <a:pt x="458" y="6441"/>
                  </a:lnTo>
                  <a:lnTo>
                    <a:pt x="1197" y="7180"/>
                  </a:lnTo>
                  <a:lnTo>
                    <a:pt x="2164" y="7587"/>
                  </a:lnTo>
                  <a:lnTo>
                    <a:pt x="2724" y="7638"/>
                  </a:lnTo>
                  <a:lnTo>
                    <a:pt x="2724" y="0"/>
                  </a:lnTo>
                  <a:close/>
                </a:path>
              </a:pathLst>
            </a:custGeom>
            <a:solidFill>
              <a:srgbClr val="D3A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976;p37"/>
            <p:cNvSpPr/>
            <p:nvPr/>
          </p:nvSpPr>
          <p:spPr>
            <a:xfrm>
              <a:off x="2922100" y="2352125"/>
              <a:ext cx="68150" cy="190950"/>
            </a:xfrm>
            <a:custGeom>
              <a:avLst/>
              <a:gdLst/>
              <a:ahLst/>
              <a:cxnLst/>
              <a:rect l="l" t="t" r="r" b="b"/>
              <a:pathLst>
                <a:path w="2726" h="7638" extrusionOk="0">
                  <a:moveTo>
                    <a:pt x="1" y="0"/>
                  </a:moveTo>
                  <a:lnTo>
                    <a:pt x="1" y="7638"/>
                  </a:lnTo>
                  <a:lnTo>
                    <a:pt x="561" y="7587"/>
                  </a:lnTo>
                  <a:lnTo>
                    <a:pt x="1528" y="7180"/>
                  </a:lnTo>
                  <a:lnTo>
                    <a:pt x="2267" y="6441"/>
                  </a:lnTo>
                  <a:lnTo>
                    <a:pt x="2700" y="5448"/>
                  </a:lnTo>
                  <a:lnTo>
                    <a:pt x="2725" y="4914"/>
                  </a:lnTo>
                  <a:lnTo>
                    <a:pt x="2725" y="2724"/>
                  </a:lnTo>
                  <a:lnTo>
                    <a:pt x="2700" y="2164"/>
                  </a:lnTo>
                  <a:lnTo>
                    <a:pt x="2267" y="1197"/>
                  </a:lnTo>
                  <a:lnTo>
                    <a:pt x="1528" y="433"/>
                  </a:lnTo>
                  <a:lnTo>
                    <a:pt x="561" y="26"/>
                  </a:lnTo>
                  <a:lnTo>
                    <a:pt x="1" y="0"/>
                  </a:lnTo>
                  <a:close/>
                </a:path>
              </a:pathLst>
            </a:custGeom>
            <a:solidFill>
              <a:srgbClr val="D3A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977;p37"/>
            <p:cNvSpPr/>
            <p:nvPr/>
          </p:nvSpPr>
          <p:spPr>
            <a:xfrm>
              <a:off x="2479125" y="2740375"/>
              <a:ext cx="210050" cy="263525"/>
            </a:xfrm>
            <a:custGeom>
              <a:avLst/>
              <a:gdLst/>
              <a:ahLst/>
              <a:cxnLst/>
              <a:rect l="l" t="t" r="r" b="b"/>
              <a:pathLst>
                <a:path w="8402" h="10541" extrusionOk="0">
                  <a:moveTo>
                    <a:pt x="1" y="0"/>
                  </a:moveTo>
                  <a:lnTo>
                    <a:pt x="1" y="10540"/>
                  </a:lnTo>
                  <a:lnTo>
                    <a:pt x="8402" y="10540"/>
                  </a:lnTo>
                  <a:lnTo>
                    <a:pt x="8402" y="0"/>
                  </a:lnTo>
                  <a:close/>
                </a:path>
              </a:pathLst>
            </a:custGeom>
            <a:solidFill>
              <a:srgbClr val="D3A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978;p37"/>
            <p:cNvSpPr/>
            <p:nvPr/>
          </p:nvSpPr>
          <p:spPr>
            <a:xfrm>
              <a:off x="2233450" y="1924400"/>
              <a:ext cx="700775" cy="875825"/>
            </a:xfrm>
            <a:custGeom>
              <a:avLst/>
              <a:gdLst/>
              <a:ahLst/>
              <a:cxnLst/>
              <a:rect l="l" t="t" r="r" b="b"/>
              <a:pathLst>
                <a:path w="28031" h="35033" extrusionOk="0">
                  <a:moveTo>
                    <a:pt x="14028" y="1"/>
                  </a:moveTo>
                  <a:lnTo>
                    <a:pt x="13290" y="26"/>
                  </a:lnTo>
                  <a:lnTo>
                    <a:pt x="11890" y="179"/>
                  </a:lnTo>
                  <a:lnTo>
                    <a:pt x="10515" y="459"/>
                  </a:lnTo>
                  <a:lnTo>
                    <a:pt x="9191" y="867"/>
                  </a:lnTo>
                  <a:lnTo>
                    <a:pt x="7944" y="1401"/>
                  </a:lnTo>
                  <a:lnTo>
                    <a:pt x="6747" y="2038"/>
                  </a:lnTo>
                  <a:lnTo>
                    <a:pt x="5627" y="2801"/>
                  </a:lnTo>
                  <a:lnTo>
                    <a:pt x="4583" y="3642"/>
                  </a:lnTo>
                  <a:lnTo>
                    <a:pt x="3641" y="4609"/>
                  </a:lnTo>
                  <a:lnTo>
                    <a:pt x="2775" y="5653"/>
                  </a:lnTo>
                  <a:lnTo>
                    <a:pt x="2012" y="6773"/>
                  </a:lnTo>
                  <a:lnTo>
                    <a:pt x="1375" y="7944"/>
                  </a:lnTo>
                  <a:lnTo>
                    <a:pt x="841" y="9217"/>
                  </a:lnTo>
                  <a:lnTo>
                    <a:pt x="433" y="10541"/>
                  </a:lnTo>
                  <a:lnTo>
                    <a:pt x="153" y="11890"/>
                  </a:lnTo>
                  <a:lnTo>
                    <a:pt x="0" y="13316"/>
                  </a:lnTo>
                  <a:lnTo>
                    <a:pt x="0" y="14029"/>
                  </a:lnTo>
                  <a:lnTo>
                    <a:pt x="0" y="21004"/>
                  </a:lnTo>
                  <a:lnTo>
                    <a:pt x="0" y="21743"/>
                  </a:lnTo>
                  <a:lnTo>
                    <a:pt x="153" y="23143"/>
                  </a:lnTo>
                  <a:lnTo>
                    <a:pt x="433" y="24518"/>
                  </a:lnTo>
                  <a:lnTo>
                    <a:pt x="841" y="25842"/>
                  </a:lnTo>
                  <a:lnTo>
                    <a:pt x="1375" y="27089"/>
                  </a:lnTo>
                  <a:lnTo>
                    <a:pt x="2012" y="28286"/>
                  </a:lnTo>
                  <a:lnTo>
                    <a:pt x="2775" y="29406"/>
                  </a:lnTo>
                  <a:lnTo>
                    <a:pt x="3641" y="30450"/>
                  </a:lnTo>
                  <a:lnTo>
                    <a:pt x="4583" y="31392"/>
                  </a:lnTo>
                  <a:lnTo>
                    <a:pt x="5627" y="32257"/>
                  </a:lnTo>
                  <a:lnTo>
                    <a:pt x="6747" y="33021"/>
                  </a:lnTo>
                  <a:lnTo>
                    <a:pt x="7944" y="33657"/>
                  </a:lnTo>
                  <a:lnTo>
                    <a:pt x="9191" y="34192"/>
                  </a:lnTo>
                  <a:lnTo>
                    <a:pt x="10515" y="34599"/>
                  </a:lnTo>
                  <a:lnTo>
                    <a:pt x="11890" y="34879"/>
                  </a:lnTo>
                  <a:lnTo>
                    <a:pt x="13290" y="35032"/>
                  </a:lnTo>
                  <a:lnTo>
                    <a:pt x="14741" y="35032"/>
                  </a:lnTo>
                  <a:lnTo>
                    <a:pt x="16167" y="34879"/>
                  </a:lnTo>
                  <a:lnTo>
                    <a:pt x="17516" y="34599"/>
                  </a:lnTo>
                  <a:lnTo>
                    <a:pt x="18840" y="34192"/>
                  </a:lnTo>
                  <a:lnTo>
                    <a:pt x="20087" y="33657"/>
                  </a:lnTo>
                  <a:lnTo>
                    <a:pt x="21284" y="33021"/>
                  </a:lnTo>
                  <a:lnTo>
                    <a:pt x="22404" y="32257"/>
                  </a:lnTo>
                  <a:lnTo>
                    <a:pt x="23448" y="31392"/>
                  </a:lnTo>
                  <a:lnTo>
                    <a:pt x="24390" y="30450"/>
                  </a:lnTo>
                  <a:lnTo>
                    <a:pt x="25256" y="29406"/>
                  </a:lnTo>
                  <a:lnTo>
                    <a:pt x="26019" y="28286"/>
                  </a:lnTo>
                  <a:lnTo>
                    <a:pt x="26656" y="27089"/>
                  </a:lnTo>
                  <a:lnTo>
                    <a:pt x="27191" y="25842"/>
                  </a:lnTo>
                  <a:lnTo>
                    <a:pt x="27598" y="24518"/>
                  </a:lnTo>
                  <a:lnTo>
                    <a:pt x="27878" y="23143"/>
                  </a:lnTo>
                  <a:lnTo>
                    <a:pt x="28031" y="21743"/>
                  </a:lnTo>
                  <a:lnTo>
                    <a:pt x="28031" y="21004"/>
                  </a:lnTo>
                  <a:lnTo>
                    <a:pt x="28031" y="14029"/>
                  </a:lnTo>
                  <a:lnTo>
                    <a:pt x="28031" y="13316"/>
                  </a:lnTo>
                  <a:lnTo>
                    <a:pt x="27878" y="11890"/>
                  </a:lnTo>
                  <a:lnTo>
                    <a:pt x="27598" y="10541"/>
                  </a:lnTo>
                  <a:lnTo>
                    <a:pt x="27191" y="9217"/>
                  </a:lnTo>
                  <a:lnTo>
                    <a:pt x="26656" y="7944"/>
                  </a:lnTo>
                  <a:lnTo>
                    <a:pt x="26019" y="6773"/>
                  </a:lnTo>
                  <a:lnTo>
                    <a:pt x="25256" y="5653"/>
                  </a:lnTo>
                  <a:lnTo>
                    <a:pt x="24390" y="4609"/>
                  </a:lnTo>
                  <a:lnTo>
                    <a:pt x="23448" y="3642"/>
                  </a:lnTo>
                  <a:lnTo>
                    <a:pt x="22404" y="2801"/>
                  </a:lnTo>
                  <a:lnTo>
                    <a:pt x="21284" y="2038"/>
                  </a:lnTo>
                  <a:lnTo>
                    <a:pt x="20087" y="1401"/>
                  </a:lnTo>
                  <a:lnTo>
                    <a:pt x="18840" y="867"/>
                  </a:lnTo>
                  <a:lnTo>
                    <a:pt x="17516" y="459"/>
                  </a:lnTo>
                  <a:lnTo>
                    <a:pt x="16167" y="179"/>
                  </a:lnTo>
                  <a:lnTo>
                    <a:pt x="14741" y="26"/>
                  </a:lnTo>
                  <a:lnTo>
                    <a:pt x="14028" y="1"/>
                  </a:lnTo>
                  <a:close/>
                </a:path>
              </a:pathLst>
            </a:custGeom>
            <a:solidFill>
              <a:srgbClr val="F0C1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979;p37"/>
            <p:cNvSpPr/>
            <p:nvPr/>
          </p:nvSpPr>
          <p:spPr>
            <a:xfrm>
              <a:off x="2358200" y="2418300"/>
              <a:ext cx="91050" cy="91050"/>
            </a:xfrm>
            <a:custGeom>
              <a:avLst/>
              <a:gdLst/>
              <a:ahLst/>
              <a:cxnLst/>
              <a:rect l="l" t="t" r="r" b="b"/>
              <a:pathLst>
                <a:path w="3642" h="3642" extrusionOk="0">
                  <a:moveTo>
                    <a:pt x="1808" y="1"/>
                  </a:moveTo>
                  <a:lnTo>
                    <a:pt x="1452" y="26"/>
                  </a:lnTo>
                  <a:lnTo>
                    <a:pt x="790" y="306"/>
                  </a:lnTo>
                  <a:lnTo>
                    <a:pt x="306" y="790"/>
                  </a:lnTo>
                  <a:lnTo>
                    <a:pt x="26" y="1452"/>
                  </a:lnTo>
                  <a:lnTo>
                    <a:pt x="0" y="1809"/>
                  </a:lnTo>
                  <a:lnTo>
                    <a:pt x="26" y="2190"/>
                  </a:lnTo>
                  <a:lnTo>
                    <a:pt x="306" y="2827"/>
                  </a:lnTo>
                  <a:lnTo>
                    <a:pt x="790" y="3336"/>
                  </a:lnTo>
                  <a:lnTo>
                    <a:pt x="1452" y="3616"/>
                  </a:lnTo>
                  <a:lnTo>
                    <a:pt x="1808" y="3642"/>
                  </a:lnTo>
                  <a:lnTo>
                    <a:pt x="2190" y="3616"/>
                  </a:lnTo>
                  <a:lnTo>
                    <a:pt x="2826" y="3336"/>
                  </a:lnTo>
                  <a:lnTo>
                    <a:pt x="3336" y="2827"/>
                  </a:lnTo>
                  <a:lnTo>
                    <a:pt x="3616" y="2190"/>
                  </a:lnTo>
                  <a:lnTo>
                    <a:pt x="3641" y="1809"/>
                  </a:lnTo>
                  <a:lnTo>
                    <a:pt x="3616" y="1452"/>
                  </a:lnTo>
                  <a:lnTo>
                    <a:pt x="3336" y="790"/>
                  </a:lnTo>
                  <a:lnTo>
                    <a:pt x="2826" y="306"/>
                  </a:lnTo>
                  <a:lnTo>
                    <a:pt x="2190" y="26"/>
                  </a:lnTo>
                  <a:lnTo>
                    <a:pt x="1808" y="1"/>
                  </a:lnTo>
                  <a:close/>
                </a:path>
              </a:pathLst>
            </a:custGeom>
            <a:solidFill>
              <a:srgbClr val="419C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980;p37"/>
            <p:cNvSpPr/>
            <p:nvPr/>
          </p:nvSpPr>
          <p:spPr>
            <a:xfrm>
              <a:off x="2718450" y="2418300"/>
              <a:ext cx="91025" cy="91050"/>
            </a:xfrm>
            <a:custGeom>
              <a:avLst/>
              <a:gdLst/>
              <a:ahLst/>
              <a:cxnLst/>
              <a:rect l="l" t="t" r="r" b="b"/>
              <a:pathLst>
                <a:path w="3641" h="3642" extrusionOk="0">
                  <a:moveTo>
                    <a:pt x="1833" y="1"/>
                  </a:moveTo>
                  <a:lnTo>
                    <a:pt x="1451" y="26"/>
                  </a:lnTo>
                  <a:lnTo>
                    <a:pt x="815" y="306"/>
                  </a:lnTo>
                  <a:lnTo>
                    <a:pt x="306" y="790"/>
                  </a:lnTo>
                  <a:lnTo>
                    <a:pt x="26" y="1452"/>
                  </a:lnTo>
                  <a:lnTo>
                    <a:pt x="0" y="1809"/>
                  </a:lnTo>
                  <a:lnTo>
                    <a:pt x="26" y="2190"/>
                  </a:lnTo>
                  <a:lnTo>
                    <a:pt x="306" y="2827"/>
                  </a:lnTo>
                  <a:lnTo>
                    <a:pt x="815" y="3336"/>
                  </a:lnTo>
                  <a:lnTo>
                    <a:pt x="1451" y="3616"/>
                  </a:lnTo>
                  <a:lnTo>
                    <a:pt x="1833" y="3642"/>
                  </a:lnTo>
                  <a:lnTo>
                    <a:pt x="2190" y="3616"/>
                  </a:lnTo>
                  <a:lnTo>
                    <a:pt x="2851" y="3336"/>
                  </a:lnTo>
                  <a:lnTo>
                    <a:pt x="3335" y="2827"/>
                  </a:lnTo>
                  <a:lnTo>
                    <a:pt x="3615" y="2190"/>
                  </a:lnTo>
                  <a:lnTo>
                    <a:pt x="3641" y="1809"/>
                  </a:lnTo>
                  <a:lnTo>
                    <a:pt x="3615" y="1452"/>
                  </a:lnTo>
                  <a:lnTo>
                    <a:pt x="3335" y="790"/>
                  </a:lnTo>
                  <a:lnTo>
                    <a:pt x="2851" y="306"/>
                  </a:lnTo>
                  <a:lnTo>
                    <a:pt x="2190" y="26"/>
                  </a:lnTo>
                  <a:lnTo>
                    <a:pt x="1833" y="1"/>
                  </a:lnTo>
                  <a:close/>
                </a:path>
              </a:pathLst>
            </a:custGeom>
            <a:solidFill>
              <a:srgbClr val="419C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981;p37"/>
            <p:cNvSpPr/>
            <p:nvPr/>
          </p:nvSpPr>
          <p:spPr>
            <a:xfrm>
              <a:off x="2062875" y="2844100"/>
              <a:ext cx="1041925" cy="210075"/>
            </a:xfrm>
            <a:custGeom>
              <a:avLst/>
              <a:gdLst/>
              <a:ahLst/>
              <a:cxnLst/>
              <a:rect l="l" t="t" r="r" b="b"/>
              <a:pathLst>
                <a:path w="41677" h="8403" extrusionOk="0">
                  <a:moveTo>
                    <a:pt x="16625" y="1"/>
                  </a:moveTo>
                  <a:lnTo>
                    <a:pt x="12297" y="154"/>
                  </a:lnTo>
                  <a:lnTo>
                    <a:pt x="11177" y="179"/>
                  </a:lnTo>
                  <a:lnTo>
                    <a:pt x="9115" y="485"/>
                  </a:lnTo>
                  <a:lnTo>
                    <a:pt x="7307" y="1070"/>
                  </a:lnTo>
                  <a:lnTo>
                    <a:pt x="5678" y="1910"/>
                  </a:lnTo>
                  <a:lnTo>
                    <a:pt x="4227" y="3005"/>
                  </a:lnTo>
                  <a:lnTo>
                    <a:pt x="2903" y="4303"/>
                  </a:lnTo>
                  <a:lnTo>
                    <a:pt x="1681" y="5805"/>
                  </a:lnTo>
                  <a:lnTo>
                    <a:pt x="535" y="7486"/>
                  </a:lnTo>
                  <a:lnTo>
                    <a:pt x="0" y="8402"/>
                  </a:lnTo>
                  <a:lnTo>
                    <a:pt x="41677" y="8402"/>
                  </a:lnTo>
                  <a:lnTo>
                    <a:pt x="41142" y="7486"/>
                  </a:lnTo>
                  <a:lnTo>
                    <a:pt x="39996" y="5805"/>
                  </a:lnTo>
                  <a:lnTo>
                    <a:pt x="38774" y="4303"/>
                  </a:lnTo>
                  <a:lnTo>
                    <a:pt x="37450" y="3005"/>
                  </a:lnTo>
                  <a:lnTo>
                    <a:pt x="35999" y="1910"/>
                  </a:lnTo>
                  <a:lnTo>
                    <a:pt x="34370" y="1070"/>
                  </a:lnTo>
                  <a:lnTo>
                    <a:pt x="32562" y="485"/>
                  </a:lnTo>
                  <a:lnTo>
                    <a:pt x="30500" y="179"/>
                  </a:lnTo>
                  <a:lnTo>
                    <a:pt x="29380" y="154"/>
                  </a:lnTo>
                  <a:lnTo>
                    <a:pt x="25052" y="1"/>
                  </a:lnTo>
                  <a:lnTo>
                    <a:pt x="25027" y="434"/>
                  </a:lnTo>
                  <a:lnTo>
                    <a:pt x="24874" y="1248"/>
                  </a:lnTo>
                  <a:lnTo>
                    <a:pt x="24543" y="2012"/>
                  </a:lnTo>
                  <a:lnTo>
                    <a:pt x="24085" y="2674"/>
                  </a:lnTo>
                  <a:lnTo>
                    <a:pt x="23524" y="3260"/>
                  </a:lnTo>
                  <a:lnTo>
                    <a:pt x="22863" y="3718"/>
                  </a:lnTo>
                  <a:lnTo>
                    <a:pt x="22099" y="4023"/>
                  </a:lnTo>
                  <a:lnTo>
                    <a:pt x="21284" y="4202"/>
                  </a:lnTo>
                  <a:lnTo>
                    <a:pt x="20418" y="4202"/>
                  </a:lnTo>
                  <a:lnTo>
                    <a:pt x="19578" y="4023"/>
                  </a:lnTo>
                  <a:lnTo>
                    <a:pt x="18840" y="3718"/>
                  </a:lnTo>
                  <a:lnTo>
                    <a:pt x="18153" y="3260"/>
                  </a:lnTo>
                  <a:lnTo>
                    <a:pt x="17593" y="2674"/>
                  </a:lnTo>
                  <a:lnTo>
                    <a:pt x="17134" y="2012"/>
                  </a:lnTo>
                  <a:lnTo>
                    <a:pt x="16803" y="1248"/>
                  </a:lnTo>
                  <a:lnTo>
                    <a:pt x="16651" y="434"/>
                  </a:lnTo>
                  <a:lnTo>
                    <a:pt x="16625" y="1"/>
                  </a:lnTo>
                  <a:close/>
                </a:path>
              </a:pathLst>
            </a:custGeom>
            <a:solidFill>
              <a:srgbClr val="5C26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982;p37"/>
            <p:cNvSpPr/>
            <p:nvPr/>
          </p:nvSpPr>
          <p:spPr>
            <a:xfrm>
              <a:off x="2439675" y="2844100"/>
              <a:ext cx="288325" cy="149600"/>
            </a:xfrm>
            <a:custGeom>
              <a:avLst/>
              <a:gdLst/>
              <a:ahLst/>
              <a:cxnLst/>
              <a:rect l="l" t="t" r="r" b="b"/>
              <a:pathLst>
                <a:path w="11533" h="5984" extrusionOk="0">
                  <a:moveTo>
                    <a:pt x="1553" y="1"/>
                  </a:moveTo>
                  <a:lnTo>
                    <a:pt x="0" y="52"/>
                  </a:lnTo>
                  <a:lnTo>
                    <a:pt x="0" y="128"/>
                  </a:lnTo>
                  <a:lnTo>
                    <a:pt x="0" y="205"/>
                  </a:lnTo>
                  <a:lnTo>
                    <a:pt x="0" y="790"/>
                  </a:lnTo>
                  <a:lnTo>
                    <a:pt x="255" y="1910"/>
                  </a:lnTo>
                  <a:lnTo>
                    <a:pt x="688" y="2954"/>
                  </a:lnTo>
                  <a:lnTo>
                    <a:pt x="1299" y="3871"/>
                  </a:lnTo>
                  <a:lnTo>
                    <a:pt x="2088" y="4660"/>
                  </a:lnTo>
                  <a:lnTo>
                    <a:pt x="3004" y="5296"/>
                  </a:lnTo>
                  <a:lnTo>
                    <a:pt x="4048" y="5729"/>
                  </a:lnTo>
                  <a:lnTo>
                    <a:pt x="5168" y="5958"/>
                  </a:lnTo>
                  <a:lnTo>
                    <a:pt x="5779" y="5984"/>
                  </a:lnTo>
                  <a:lnTo>
                    <a:pt x="6365" y="5958"/>
                  </a:lnTo>
                  <a:lnTo>
                    <a:pt x="7485" y="5729"/>
                  </a:lnTo>
                  <a:lnTo>
                    <a:pt x="8529" y="5296"/>
                  </a:lnTo>
                  <a:lnTo>
                    <a:pt x="9445" y="4660"/>
                  </a:lnTo>
                  <a:lnTo>
                    <a:pt x="10235" y="3871"/>
                  </a:lnTo>
                  <a:lnTo>
                    <a:pt x="10846" y="2954"/>
                  </a:lnTo>
                  <a:lnTo>
                    <a:pt x="11304" y="1910"/>
                  </a:lnTo>
                  <a:lnTo>
                    <a:pt x="11533" y="790"/>
                  </a:lnTo>
                  <a:lnTo>
                    <a:pt x="11533" y="205"/>
                  </a:lnTo>
                  <a:lnTo>
                    <a:pt x="11533" y="128"/>
                  </a:lnTo>
                  <a:lnTo>
                    <a:pt x="11533" y="52"/>
                  </a:lnTo>
                  <a:lnTo>
                    <a:pt x="9980" y="1"/>
                  </a:lnTo>
                  <a:lnTo>
                    <a:pt x="9955" y="434"/>
                  </a:lnTo>
                  <a:lnTo>
                    <a:pt x="9802" y="1248"/>
                  </a:lnTo>
                  <a:lnTo>
                    <a:pt x="9471" y="2012"/>
                  </a:lnTo>
                  <a:lnTo>
                    <a:pt x="9013" y="2674"/>
                  </a:lnTo>
                  <a:lnTo>
                    <a:pt x="8452" y="3260"/>
                  </a:lnTo>
                  <a:lnTo>
                    <a:pt x="7791" y="3718"/>
                  </a:lnTo>
                  <a:lnTo>
                    <a:pt x="7027" y="4023"/>
                  </a:lnTo>
                  <a:lnTo>
                    <a:pt x="6212" y="4202"/>
                  </a:lnTo>
                  <a:lnTo>
                    <a:pt x="5346" y="4202"/>
                  </a:lnTo>
                  <a:lnTo>
                    <a:pt x="4506" y="4023"/>
                  </a:lnTo>
                  <a:lnTo>
                    <a:pt x="3768" y="3718"/>
                  </a:lnTo>
                  <a:lnTo>
                    <a:pt x="3081" y="3260"/>
                  </a:lnTo>
                  <a:lnTo>
                    <a:pt x="2521" y="2674"/>
                  </a:lnTo>
                  <a:lnTo>
                    <a:pt x="2062" y="2012"/>
                  </a:lnTo>
                  <a:lnTo>
                    <a:pt x="1731" y="1248"/>
                  </a:lnTo>
                  <a:lnTo>
                    <a:pt x="1579" y="434"/>
                  </a:lnTo>
                  <a:lnTo>
                    <a:pt x="1553" y="1"/>
                  </a:lnTo>
                  <a:close/>
                </a:path>
              </a:pathLst>
            </a:custGeom>
            <a:solidFill>
              <a:srgbClr val="993C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983;p37"/>
            <p:cNvSpPr/>
            <p:nvPr/>
          </p:nvSpPr>
          <p:spPr>
            <a:xfrm>
              <a:off x="2540875" y="2459675"/>
              <a:ext cx="82125" cy="119700"/>
            </a:xfrm>
            <a:custGeom>
              <a:avLst/>
              <a:gdLst/>
              <a:ahLst/>
              <a:cxnLst/>
              <a:rect l="l" t="t" r="r" b="b"/>
              <a:pathLst>
                <a:path w="3285" h="4788" extrusionOk="0">
                  <a:moveTo>
                    <a:pt x="1553" y="1"/>
                  </a:moveTo>
                  <a:lnTo>
                    <a:pt x="1375" y="306"/>
                  </a:lnTo>
                  <a:lnTo>
                    <a:pt x="1298" y="586"/>
                  </a:lnTo>
                  <a:lnTo>
                    <a:pt x="0" y="4252"/>
                  </a:lnTo>
                  <a:lnTo>
                    <a:pt x="0" y="4303"/>
                  </a:lnTo>
                  <a:lnTo>
                    <a:pt x="0" y="4354"/>
                  </a:lnTo>
                  <a:lnTo>
                    <a:pt x="407" y="4558"/>
                  </a:lnTo>
                  <a:lnTo>
                    <a:pt x="1222" y="4787"/>
                  </a:lnTo>
                  <a:lnTo>
                    <a:pt x="2062" y="4787"/>
                  </a:lnTo>
                  <a:lnTo>
                    <a:pt x="2902" y="4558"/>
                  </a:lnTo>
                  <a:lnTo>
                    <a:pt x="3284" y="4354"/>
                  </a:lnTo>
                  <a:lnTo>
                    <a:pt x="3284" y="4303"/>
                  </a:lnTo>
                  <a:lnTo>
                    <a:pt x="3284" y="4252"/>
                  </a:lnTo>
                  <a:lnTo>
                    <a:pt x="2011" y="586"/>
                  </a:lnTo>
                  <a:lnTo>
                    <a:pt x="1935" y="306"/>
                  </a:lnTo>
                  <a:lnTo>
                    <a:pt x="1731" y="1"/>
                  </a:lnTo>
                  <a:close/>
                </a:path>
              </a:pathLst>
            </a:custGeom>
            <a:solidFill>
              <a:srgbClr val="FDE3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984;p37"/>
            <p:cNvSpPr/>
            <p:nvPr/>
          </p:nvSpPr>
          <p:spPr>
            <a:xfrm>
              <a:off x="2540875" y="2568525"/>
              <a:ext cx="82125" cy="38200"/>
            </a:xfrm>
            <a:custGeom>
              <a:avLst/>
              <a:gdLst/>
              <a:ahLst/>
              <a:cxnLst/>
              <a:rect l="l" t="t" r="r" b="b"/>
              <a:pathLst>
                <a:path w="3285" h="1528" extrusionOk="0">
                  <a:moveTo>
                    <a:pt x="0" y="0"/>
                  </a:moveTo>
                  <a:lnTo>
                    <a:pt x="0" y="306"/>
                  </a:lnTo>
                  <a:lnTo>
                    <a:pt x="280" y="840"/>
                  </a:lnTo>
                  <a:lnTo>
                    <a:pt x="764" y="1273"/>
                  </a:lnTo>
                  <a:lnTo>
                    <a:pt x="1298" y="1502"/>
                  </a:lnTo>
                  <a:lnTo>
                    <a:pt x="1528" y="1528"/>
                  </a:lnTo>
                  <a:lnTo>
                    <a:pt x="1782" y="1528"/>
                  </a:lnTo>
                  <a:lnTo>
                    <a:pt x="2011" y="1502"/>
                  </a:lnTo>
                  <a:lnTo>
                    <a:pt x="2521" y="1273"/>
                  </a:lnTo>
                  <a:lnTo>
                    <a:pt x="3004" y="840"/>
                  </a:lnTo>
                  <a:lnTo>
                    <a:pt x="3284" y="306"/>
                  </a:lnTo>
                  <a:lnTo>
                    <a:pt x="3284" y="0"/>
                  </a:lnTo>
                  <a:lnTo>
                    <a:pt x="2902" y="204"/>
                  </a:lnTo>
                  <a:lnTo>
                    <a:pt x="2062" y="433"/>
                  </a:lnTo>
                  <a:lnTo>
                    <a:pt x="1222" y="433"/>
                  </a:lnTo>
                  <a:lnTo>
                    <a:pt x="407" y="204"/>
                  </a:lnTo>
                  <a:lnTo>
                    <a:pt x="0" y="0"/>
                  </a:lnTo>
                  <a:close/>
                </a:path>
              </a:pathLst>
            </a:custGeom>
            <a:solidFill>
              <a:srgbClr val="D3A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985;p37"/>
            <p:cNvSpPr/>
            <p:nvPr/>
          </p:nvSpPr>
          <p:spPr>
            <a:xfrm>
              <a:off x="2377300" y="2434225"/>
              <a:ext cx="26100" cy="26750"/>
            </a:xfrm>
            <a:custGeom>
              <a:avLst/>
              <a:gdLst/>
              <a:ahLst/>
              <a:cxnLst/>
              <a:rect l="l" t="t" r="r" b="b"/>
              <a:pathLst>
                <a:path w="1044" h="1070" extrusionOk="0">
                  <a:moveTo>
                    <a:pt x="509" y="0"/>
                  </a:moveTo>
                  <a:lnTo>
                    <a:pt x="306" y="26"/>
                  </a:lnTo>
                  <a:lnTo>
                    <a:pt x="26" y="306"/>
                  </a:lnTo>
                  <a:lnTo>
                    <a:pt x="0" y="535"/>
                  </a:lnTo>
                  <a:lnTo>
                    <a:pt x="26" y="739"/>
                  </a:lnTo>
                  <a:lnTo>
                    <a:pt x="306" y="1019"/>
                  </a:lnTo>
                  <a:lnTo>
                    <a:pt x="509" y="1070"/>
                  </a:lnTo>
                  <a:lnTo>
                    <a:pt x="738" y="1019"/>
                  </a:lnTo>
                  <a:lnTo>
                    <a:pt x="1019" y="739"/>
                  </a:lnTo>
                  <a:lnTo>
                    <a:pt x="1044" y="535"/>
                  </a:lnTo>
                  <a:lnTo>
                    <a:pt x="1019" y="306"/>
                  </a:lnTo>
                  <a:lnTo>
                    <a:pt x="738" y="26"/>
                  </a:lnTo>
                  <a:lnTo>
                    <a:pt x="509"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986;p37"/>
            <p:cNvSpPr/>
            <p:nvPr/>
          </p:nvSpPr>
          <p:spPr>
            <a:xfrm>
              <a:off x="2737525" y="2434225"/>
              <a:ext cx="26775" cy="26750"/>
            </a:xfrm>
            <a:custGeom>
              <a:avLst/>
              <a:gdLst/>
              <a:ahLst/>
              <a:cxnLst/>
              <a:rect l="l" t="t" r="r" b="b"/>
              <a:pathLst>
                <a:path w="1071" h="1070" extrusionOk="0">
                  <a:moveTo>
                    <a:pt x="535" y="0"/>
                  </a:moveTo>
                  <a:lnTo>
                    <a:pt x="332" y="26"/>
                  </a:lnTo>
                  <a:lnTo>
                    <a:pt x="26" y="306"/>
                  </a:lnTo>
                  <a:lnTo>
                    <a:pt x="1" y="535"/>
                  </a:lnTo>
                  <a:lnTo>
                    <a:pt x="26" y="739"/>
                  </a:lnTo>
                  <a:lnTo>
                    <a:pt x="332" y="1019"/>
                  </a:lnTo>
                  <a:lnTo>
                    <a:pt x="535" y="1070"/>
                  </a:lnTo>
                  <a:lnTo>
                    <a:pt x="739" y="1019"/>
                  </a:lnTo>
                  <a:lnTo>
                    <a:pt x="1045" y="739"/>
                  </a:lnTo>
                  <a:lnTo>
                    <a:pt x="1070" y="535"/>
                  </a:lnTo>
                  <a:lnTo>
                    <a:pt x="1045" y="306"/>
                  </a:lnTo>
                  <a:lnTo>
                    <a:pt x="739" y="26"/>
                  </a:lnTo>
                  <a:lnTo>
                    <a:pt x="535"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987;p37"/>
            <p:cNvSpPr/>
            <p:nvPr/>
          </p:nvSpPr>
          <p:spPr>
            <a:xfrm>
              <a:off x="2330825" y="2522700"/>
              <a:ext cx="145775" cy="68750"/>
            </a:xfrm>
            <a:custGeom>
              <a:avLst/>
              <a:gdLst/>
              <a:ahLst/>
              <a:cxnLst/>
              <a:rect l="l" t="t" r="r" b="b"/>
              <a:pathLst>
                <a:path w="5831" h="2750" extrusionOk="0">
                  <a:moveTo>
                    <a:pt x="1350" y="0"/>
                  </a:moveTo>
                  <a:lnTo>
                    <a:pt x="1095" y="26"/>
                  </a:lnTo>
                  <a:lnTo>
                    <a:pt x="586" y="229"/>
                  </a:lnTo>
                  <a:lnTo>
                    <a:pt x="230" y="586"/>
                  </a:lnTo>
                  <a:lnTo>
                    <a:pt x="1" y="1095"/>
                  </a:lnTo>
                  <a:lnTo>
                    <a:pt x="1" y="1375"/>
                  </a:lnTo>
                  <a:lnTo>
                    <a:pt x="1" y="1655"/>
                  </a:lnTo>
                  <a:lnTo>
                    <a:pt x="230" y="2139"/>
                  </a:lnTo>
                  <a:lnTo>
                    <a:pt x="586" y="2521"/>
                  </a:lnTo>
                  <a:lnTo>
                    <a:pt x="1095" y="2724"/>
                  </a:lnTo>
                  <a:lnTo>
                    <a:pt x="1350" y="2750"/>
                  </a:lnTo>
                  <a:lnTo>
                    <a:pt x="4456" y="2750"/>
                  </a:lnTo>
                  <a:lnTo>
                    <a:pt x="4736" y="2724"/>
                  </a:lnTo>
                  <a:lnTo>
                    <a:pt x="5220" y="2521"/>
                  </a:lnTo>
                  <a:lnTo>
                    <a:pt x="5602" y="2139"/>
                  </a:lnTo>
                  <a:lnTo>
                    <a:pt x="5805" y="1655"/>
                  </a:lnTo>
                  <a:lnTo>
                    <a:pt x="5831" y="1375"/>
                  </a:lnTo>
                  <a:lnTo>
                    <a:pt x="5805" y="1095"/>
                  </a:lnTo>
                  <a:lnTo>
                    <a:pt x="5602" y="586"/>
                  </a:lnTo>
                  <a:lnTo>
                    <a:pt x="5220" y="229"/>
                  </a:lnTo>
                  <a:lnTo>
                    <a:pt x="4736" y="26"/>
                  </a:lnTo>
                  <a:lnTo>
                    <a:pt x="4456" y="0"/>
                  </a:lnTo>
                  <a:close/>
                </a:path>
              </a:pathLst>
            </a:custGeom>
            <a:solidFill>
              <a:srgbClr val="F59A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988;p37"/>
            <p:cNvSpPr/>
            <p:nvPr/>
          </p:nvSpPr>
          <p:spPr>
            <a:xfrm>
              <a:off x="2691075" y="2522700"/>
              <a:ext cx="146400" cy="68750"/>
            </a:xfrm>
            <a:custGeom>
              <a:avLst/>
              <a:gdLst/>
              <a:ahLst/>
              <a:cxnLst/>
              <a:rect l="l" t="t" r="r" b="b"/>
              <a:pathLst>
                <a:path w="5856" h="2750" extrusionOk="0">
                  <a:moveTo>
                    <a:pt x="1375" y="0"/>
                  </a:moveTo>
                  <a:lnTo>
                    <a:pt x="1095" y="26"/>
                  </a:lnTo>
                  <a:lnTo>
                    <a:pt x="611" y="229"/>
                  </a:lnTo>
                  <a:lnTo>
                    <a:pt x="229" y="586"/>
                  </a:lnTo>
                  <a:lnTo>
                    <a:pt x="26" y="1095"/>
                  </a:lnTo>
                  <a:lnTo>
                    <a:pt x="0" y="1375"/>
                  </a:lnTo>
                  <a:lnTo>
                    <a:pt x="26" y="1655"/>
                  </a:lnTo>
                  <a:lnTo>
                    <a:pt x="229" y="2139"/>
                  </a:lnTo>
                  <a:lnTo>
                    <a:pt x="611" y="2521"/>
                  </a:lnTo>
                  <a:lnTo>
                    <a:pt x="1095" y="2724"/>
                  </a:lnTo>
                  <a:lnTo>
                    <a:pt x="1375" y="2750"/>
                  </a:lnTo>
                  <a:lnTo>
                    <a:pt x="4481" y="2750"/>
                  </a:lnTo>
                  <a:lnTo>
                    <a:pt x="4761" y="2724"/>
                  </a:lnTo>
                  <a:lnTo>
                    <a:pt x="5245" y="2521"/>
                  </a:lnTo>
                  <a:lnTo>
                    <a:pt x="5627" y="2139"/>
                  </a:lnTo>
                  <a:lnTo>
                    <a:pt x="5830" y="1655"/>
                  </a:lnTo>
                  <a:lnTo>
                    <a:pt x="5856" y="1375"/>
                  </a:lnTo>
                  <a:lnTo>
                    <a:pt x="5830" y="1095"/>
                  </a:lnTo>
                  <a:lnTo>
                    <a:pt x="5627" y="586"/>
                  </a:lnTo>
                  <a:lnTo>
                    <a:pt x="5245" y="229"/>
                  </a:lnTo>
                  <a:lnTo>
                    <a:pt x="4761" y="26"/>
                  </a:lnTo>
                  <a:lnTo>
                    <a:pt x="4481" y="0"/>
                  </a:lnTo>
                  <a:close/>
                </a:path>
              </a:pathLst>
            </a:custGeom>
            <a:solidFill>
              <a:srgbClr val="F59A9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989;p37"/>
            <p:cNvSpPr/>
            <p:nvPr/>
          </p:nvSpPr>
          <p:spPr>
            <a:xfrm>
              <a:off x="2188250" y="1879850"/>
              <a:ext cx="791175" cy="525750"/>
            </a:xfrm>
            <a:custGeom>
              <a:avLst/>
              <a:gdLst/>
              <a:ahLst/>
              <a:cxnLst/>
              <a:rect l="l" t="t" r="r" b="b"/>
              <a:pathLst>
                <a:path w="31647" h="21030" extrusionOk="0">
                  <a:moveTo>
                    <a:pt x="15022" y="1"/>
                  </a:moveTo>
                  <a:lnTo>
                    <a:pt x="13418" y="154"/>
                  </a:lnTo>
                  <a:lnTo>
                    <a:pt x="11865" y="485"/>
                  </a:lnTo>
                  <a:lnTo>
                    <a:pt x="10388" y="943"/>
                  </a:lnTo>
                  <a:lnTo>
                    <a:pt x="8962" y="1554"/>
                  </a:lnTo>
                  <a:lnTo>
                    <a:pt x="7613" y="2267"/>
                  </a:lnTo>
                  <a:lnTo>
                    <a:pt x="6366" y="3132"/>
                  </a:lnTo>
                  <a:lnTo>
                    <a:pt x="5194" y="4100"/>
                  </a:lnTo>
                  <a:lnTo>
                    <a:pt x="4100" y="5169"/>
                  </a:lnTo>
                  <a:lnTo>
                    <a:pt x="3132" y="6340"/>
                  </a:lnTo>
                  <a:lnTo>
                    <a:pt x="2292" y="7613"/>
                  </a:lnTo>
                  <a:lnTo>
                    <a:pt x="1554" y="8962"/>
                  </a:lnTo>
                  <a:lnTo>
                    <a:pt x="943" y="10388"/>
                  </a:lnTo>
                  <a:lnTo>
                    <a:pt x="485" y="11865"/>
                  </a:lnTo>
                  <a:lnTo>
                    <a:pt x="179" y="13418"/>
                  </a:lnTo>
                  <a:lnTo>
                    <a:pt x="1" y="14996"/>
                  </a:lnTo>
                  <a:lnTo>
                    <a:pt x="1" y="15811"/>
                  </a:lnTo>
                  <a:lnTo>
                    <a:pt x="1" y="21030"/>
                  </a:lnTo>
                  <a:lnTo>
                    <a:pt x="1325" y="20622"/>
                  </a:lnTo>
                  <a:lnTo>
                    <a:pt x="3336" y="19630"/>
                  </a:lnTo>
                  <a:lnTo>
                    <a:pt x="4736" y="18484"/>
                  </a:lnTo>
                  <a:lnTo>
                    <a:pt x="5729" y="17262"/>
                  </a:lnTo>
                  <a:lnTo>
                    <a:pt x="6798" y="15327"/>
                  </a:lnTo>
                  <a:lnTo>
                    <a:pt x="7995" y="13418"/>
                  </a:lnTo>
                  <a:lnTo>
                    <a:pt x="9166" y="12221"/>
                  </a:lnTo>
                  <a:lnTo>
                    <a:pt x="9955" y="11661"/>
                  </a:lnTo>
                  <a:lnTo>
                    <a:pt x="9981" y="11814"/>
                  </a:lnTo>
                  <a:lnTo>
                    <a:pt x="10388" y="13061"/>
                  </a:lnTo>
                  <a:lnTo>
                    <a:pt x="11152" y="14436"/>
                  </a:lnTo>
                  <a:lnTo>
                    <a:pt x="11890" y="15378"/>
                  </a:lnTo>
                  <a:lnTo>
                    <a:pt x="12858" y="16269"/>
                  </a:lnTo>
                  <a:lnTo>
                    <a:pt x="14105" y="17007"/>
                  </a:lnTo>
                  <a:lnTo>
                    <a:pt x="14843" y="17287"/>
                  </a:lnTo>
                  <a:lnTo>
                    <a:pt x="15633" y="17542"/>
                  </a:lnTo>
                  <a:lnTo>
                    <a:pt x="17007" y="17746"/>
                  </a:lnTo>
                  <a:lnTo>
                    <a:pt x="18153" y="17669"/>
                  </a:lnTo>
                  <a:lnTo>
                    <a:pt x="19146" y="17466"/>
                  </a:lnTo>
                  <a:lnTo>
                    <a:pt x="20470" y="17033"/>
                  </a:lnTo>
                  <a:lnTo>
                    <a:pt x="21717" y="16753"/>
                  </a:lnTo>
                  <a:lnTo>
                    <a:pt x="22583" y="16804"/>
                  </a:lnTo>
                  <a:lnTo>
                    <a:pt x="23041" y="16956"/>
                  </a:lnTo>
                  <a:lnTo>
                    <a:pt x="23754" y="17236"/>
                  </a:lnTo>
                  <a:lnTo>
                    <a:pt x="24823" y="17822"/>
                  </a:lnTo>
                  <a:lnTo>
                    <a:pt x="25893" y="18688"/>
                  </a:lnTo>
                  <a:lnTo>
                    <a:pt x="26809" y="19477"/>
                  </a:lnTo>
                  <a:lnTo>
                    <a:pt x="27624" y="19935"/>
                  </a:lnTo>
                  <a:lnTo>
                    <a:pt x="28820" y="20317"/>
                  </a:lnTo>
                  <a:lnTo>
                    <a:pt x="30526" y="20572"/>
                  </a:lnTo>
                  <a:lnTo>
                    <a:pt x="31646" y="20648"/>
                  </a:lnTo>
                  <a:lnTo>
                    <a:pt x="31646" y="15811"/>
                  </a:lnTo>
                  <a:lnTo>
                    <a:pt x="31646" y="14996"/>
                  </a:lnTo>
                  <a:lnTo>
                    <a:pt x="31468" y="13418"/>
                  </a:lnTo>
                  <a:lnTo>
                    <a:pt x="31163" y="11865"/>
                  </a:lnTo>
                  <a:lnTo>
                    <a:pt x="30704" y="10388"/>
                  </a:lnTo>
                  <a:lnTo>
                    <a:pt x="30093" y="8962"/>
                  </a:lnTo>
                  <a:lnTo>
                    <a:pt x="29355" y="7613"/>
                  </a:lnTo>
                  <a:lnTo>
                    <a:pt x="28515" y="6340"/>
                  </a:lnTo>
                  <a:lnTo>
                    <a:pt x="27547" y="5169"/>
                  </a:lnTo>
                  <a:lnTo>
                    <a:pt x="26478" y="4100"/>
                  </a:lnTo>
                  <a:lnTo>
                    <a:pt x="25282" y="3132"/>
                  </a:lnTo>
                  <a:lnTo>
                    <a:pt x="24034" y="2267"/>
                  </a:lnTo>
                  <a:lnTo>
                    <a:pt x="22685" y="1554"/>
                  </a:lnTo>
                  <a:lnTo>
                    <a:pt x="21259" y="943"/>
                  </a:lnTo>
                  <a:lnTo>
                    <a:pt x="19782" y="485"/>
                  </a:lnTo>
                  <a:lnTo>
                    <a:pt x="18229" y="154"/>
                  </a:lnTo>
                  <a:lnTo>
                    <a:pt x="16651" y="1"/>
                  </a:lnTo>
                  <a:close/>
                </a:path>
              </a:pathLst>
            </a:custGeom>
            <a:solidFill>
              <a:srgbClr val="9E79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990;p37"/>
            <p:cNvSpPr/>
            <p:nvPr/>
          </p:nvSpPr>
          <p:spPr>
            <a:xfrm>
              <a:off x="2348025" y="2341925"/>
              <a:ext cx="110750" cy="22300"/>
            </a:xfrm>
            <a:custGeom>
              <a:avLst/>
              <a:gdLst/>
              <a:ahLst/>
              <a:cxnLst/>
              <a:rect l="l" t="t" r="r" b="b"/>
              <a:pathLst>
                <a:path w="4430" h="892" fill="none" extrusionOk="0">
                  <a:moveTo>
                    <a:pt x="4430" y="892"/>
                  </a:moveTo>
                  <a:lnTo>
                    <a:pt x="4201" y="663"/>
                  </a:lnTo>
                  <a:lnTo>
                    <a:pt x="3666" y="332"/>
                  </a:lnTo>
                  <a:lnTo>
                    <a:pt x="2826" y="1"/>
                  </a:lnTo>
                  <a:lnTo>
                    <a:pt x="1629" y="1"/>
                  </a:lnTo>
                  <a:lnTo>
                    <a:pt x="764" y="332"/>
                  </a:lnTo>
                  <a:lnTo>
                    <a:pt x="255" y="663"/>
                  </a:lnTo>
                  <a:lnTo>
                    <a:pt x="0" y="892"/>
                  </a:lnTo>
                </a:path>
              </a:pathLst>
            </a:custGeom>
            <a:noFill/>
            <a:ln w="21000" cap="rnd" cmpd="sng">
              <a:solidFill>
                <a:srgbClr val="95653C"/>
              </a:solidFill>
              <a:prstDash val="solid"/>
              <a:miter lim="25458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991;p37"/>
            <p:cNvSpPr/>
            <p:nvPr/>
          </p:nvSpPr>
          <p:spPr>
            <a:xfrm>
              <a:off x="2708900" y="2341925"/>
              <a:ext cx="110775" cy="22300"/>
            </a:xfrm>
            <a:custGeom>
              <a:avLst/>
              <a:gdLst/>
              <a:ahLst/>
              <a:cxnLst/>
              <a:rect l="l" t="t" r="r" b="b"/>
              <a:pathLst>
                <a:path w="4431" h="892" fill="none" extrusionOk="0">
                  <a:moveTo>
                    <a:pt x="4430" y="892"/>
                  </a:moveTo>
                  <a:lnTo>
                    <a:pt x="4175" y="663"/>
                  </a:lnTo>
                  <a:lnTo>
                    <a:pt x="3666" y="332"/>
                  </a:lnTo>
                  <a:lnTo>
                    <a:pt x="2801" y="1"/>
                  </a:lnTo>
                  <a:lnTo>
                    <a:pt x="1604" y="1"/>
                  </a:lnTo>
                  <a:lnTo>
                    <a:pt x="764" y="332"/>
                  </a:lnTo>
                  <a:lnTo>
                    <a:pt x="229" y="663"/>
                  </a:lnTo>
                  <a:lnTo>
                    <a:pt x="0" y="892"/>
                  </a:lnTo>
                </a:path>
              </a:pathLst>
            </a:custGeom>
            <a:noFill/>
            <a:ln w="21000" cap="rnd" cmpd="sng">
              <a:solidFill>
                <a:srgbClr val="95653C"/>
              </a:solidFill>
              <a:prstDash val="solid"/>
              <a:miter lim="25458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992;p37"/>
            <p:cNvSpPr/>
            <p:nvPr/>
          </p:nvSpPr>
          <p:spPr>
            <a:xfrm>
              <a:off x="2521775" y="2657625"/>
              <a:ext cx="124125" cy="35675"/>
            </a:xfrm>
            <a:custGeom>
              <a:avLst/>
              <a:gdLst/>
              <a:ahLst/>
              <a:cxnLst/>
              <a:rect l="l" t="t" r="r" b="b"/>
              <a:pathLst>
                <a:path w="4965" h="1427" extrusionOk="0">
                  <a:moveTo>
                    <a:pt x="0" y="0"/>
                  </a:moveTo>
                  <a:lnTo>
                    <a:pt x="153" y="306"/>
                  </a:lnTo>
                  <a:lnTo>
                    <a:pt x="637" y="815"/>
                  </a:lnTo>
                  <a:lnTo>
                    <a:pt x="1273" y="1197"/>
                  </a:lnTo>
                  <a:lnTo>
                    <a:pt x="2062" y="1426"/>
                  </a:lnTo>
                  <a:lnTo>
                    <a:pt x="2903" y="1426"/>
                  </a:lnTo>
                  <a:lnTo>
                    <a:pt x="3692" y="1222"/>
                  </a:lnTo>
                  <a:lnTo>
                    <a:pt x="4328" y="841"/>
                  </a:lnTo>
                  <a:lnTo>
                    <a:pt x="4812" y="331"/>
                  </a:lnTo>
                  <a:lnTo>
                    <a:pt x="4965" y="26"/>
                  </a:lnTo>
                  <a:lnTo>
                    <a:pt x="0" y="0"/>
                  </a:lnTo>
                  <a:close/>
                </a:path>
              </a:pathLst>
            </a:custGeom>
            <a:solidFill>
              <a:srgbClr val="D564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993;p37"/>
            <p:cNvSpPr/>
            <p:nvPr/>
          </p:nvSpPr>
          <p:spPr>
            <a:xfrm>
              <a:off x="3100950" y="2455225"/>
              <a:ext cx="356450" cy="586225"/>
            </a:xfrm>
            <a:custGeom>
              <a:avLst/>
              <a:gdLst/>
              <a:ahLst/>
              <a:cxnLst/>
              <a:rect l="l" t="t" r="r" b="b"/>
              <a:pathLst>
                <a:path w="14258" h="23449" extrusionOk="0">
                  <a:moveTo>
                    <a:pt x="9192" y="1"/>
                  </a:moveTo>
                  <a:lnTo>
                    <a:pt x="8784" y="102"/>
                  </a:lnTo>
                  <a:lnTo>
                    <a:pt x="8402" y="357"/>
                  </a:lnTo>
                  <a:lnTo>
                    <a:pt x="8148" y="764"/>
                  </a:lnTo>
                  <a:lnTo>
                    <a:pt x="8071" y="993"/>
                  </a:lnTo>
                  <a:lnTo>
                    <a:pt x="6340" y="8529"/>
                  </a:lnTo>
                  <a:lnTo>
                    <a:pt x="6035" y="8453"/>
                  </a:lnTo>
                  <a:lnTo>
                    <a:pt x="7588" y="1757"/>
                  </a:lnTo>
                  <a:lnTo>
                    <a:pt x="7613" y="1503"/>
                  </a:lnTo>
                  <a:lnTo>
                    <a:pt x="7562" y="1044"/>
                  </a:lnTo>
                  <a:lnTo>
                    <a:pt x="7358" y="637"/>
                  </a:lnTo>
                  <a:lnTo>
                    <a:pt x="7027" y="357"/>
                  </a:lnTo>
                  <a:lnTo>
                    <a:pt x="6798" y="306"/>
                  </a:lnTo>
                  <a:lnTo>
                    <a:pt x="6595" y="255"/>
                  </a:lnTo>
                  <a:lnTo>
                    <a:pt x="6162" y="357"/>
                  </a:lnTo>
                  <a:lnTo>
                    <a:pt x="5805" y="637"/>
                  </a:lnTo>
                  <a:lnTo>
                    <a:pt x="5551" y="1019"/>
                  </a:lnTo>
                  <a:lnTo>
                    <a:pt x="5475" y="1273"/>
                  </a:lnTo>
                  <a:lnTo>
                    <a:pt x="3361" y="10439"/>
                  </a:lnTo>
                  <a:lnTo>
                    <a:pt x="3132" y="9548"/>
                  </a:lnTo>
                  <a:lnTo>
                    <a:pt x="2623" y="8173"/>
                  </a:lnTo>
                  <a:lnTo>
                    <a:pt x="2114" y="7231"/>
                  </a:lnTo>
                  <a:lnTo>
                    <a:pt x="1630" y="6594"/>
                  </a:lnTo>
                  <a:lnTo>
                    <a:pt x="943" y="6111"/>
                  </a:lnTo>
                  <a:lnTo>
                    <a:pt x="383" y="6034"/>
                  </a:lnTo>
                  <a:lnTo>
                    <a:pt x="332" y="6060"/>
                  </a:lnTo>
                  <a:lnTo>
                    <a:pt x="154" y="6136"/>
                  </a:lnTo>
                  <a:lnTo>
                    <a:pt x="1" y="6442"/>
                  </a:lnTo>
                  <a:lnTo>
                    <a:pt x="1" y="6951"/>
                  </a:lnTo>
                  <a:lnTo>
                    <a:pt x="26" y="7078"/>
                  </a:lnTo>
                  <a:lnTo>
                    <a:pt x="561" y="10006"/>
                  </a:lnTo>
                  <a:lnTo>
                    <a:pt x="1147" y="13494"/>
                  </a:lnTo>
                  <a:lnTo>
                    <a:pt x="1197" y="13901"/>
                  </a:lnTo>
                  <a:lnTo>
                    <a:pt x="1427" y="14563"/>
                  </a:lnTo>
                  <a:lnTo>
                    <a:pt x="1885" y="15327"/>
                  </a:lnTo>
                  <a:lnTo>
                    <a:pt x="2929" y="16116"/>
                  </a:lnTo>
                  <a:lnTo>
                    <a:pt x="3158" y="16192"/>
                  </a:lnTo>
                  <a:lnTo>
                    <a:pt x="1859" y="21844"/>
                  </a:lnTo>
                  <a:lnTo>
                    <a:pt x="8784" y="23448"/>
                  </a:lnTo>
                  <a:lnTo>
                    <a:pt x="10133" y="17694"/>
                  </a:lnTo>
                  <a:lnTo>
                    <a:pt x="10261" y="17694"/>
                  </a:lnTo>
                  <a:lnTo>
                    <a:pt x="10694" y="17618"/>
                  </a:lnTo>
                  <a:lnTo>
                    <a:pt x="11203" y="17338"/>
                  </a:lnTo>
                  <a:lnTo>
                    <a:pt x="11610" y="16803"/>
                  </a:lnTo>
                  <a:lnTo>
                    <a:pt x="11737" y="16396"/>
                  </a:lnTo>
                  <a:lnTo>
                    <a:pt x="12068" y="14970"/>
                  </a:lnTo>
                  <a:lnTo>
                    <a:pt x="12832" y="11737"/>
                  </a:lnTo>
                  <a:lnTo>
                    <a:pt x="13087" y="10617"/>
                  </a:lnTo>
                  <a:lnTo>
                    <a:pt x="13189" y="10108"/>
                  </a:lnTo>
                  <a:lnTo>
                    <a:pt x="14232" y="5652"/>
                  </a:lnTo>
                  <a:lnTo>
                    <a:pt x="14258" y="5423"/>
                  </a:lnTo>
                  <a:lnTo>
                    <a:pt x="14207" y="4965"/>
                  </a:lnTo>
                  <a:lnTo>
                    <a:pt x="14029" y="4609"/>
                  </a:lnTo>
                  <a:lnTo>
                    <a:pt x="13698" y="4354"/>
                  </a:lnTo>
                  <a:lnTo>
                    <a:pt x="13520" y="4303"/>
                  </a:lnTo>
                  <a:lnTo>
                    <a:pt x="13316" y="4252"/>
                  </a:lnTo>
                  <a:lnTo>
                    <a:pt x="12908" y="4354"/>
                  </a:lnTo>
                  <a:lnTo>
                    <a:pt x="12578" y="4609"/>
                  </a:lnTo>
                  <a:lnTo>
                    <a:pt x="12348" y="4965"/>
                  </a:lnTo>
                  <a:lnTo>
                    <a:pt x="12272" y="5194"/>
                  </a:lnTo>
                  <a:lnTo>
                    <a:pt x="11254" y="9675"/>
                  </a:lnTo>
                  <a:lnTo>
                    <a:pt x="10872" y="9573"/>
                  </a:lnTo>
                  <a:lnTo>
                    <a:pt x="12323" y="3285"/>
                  </a:lnTo>
                  <a:lnTo>
                    <a:pt x="12348" y="3030"/>
                  </a:lnTo>
                  <a:lnTo>
                    <a:pt x="12297" y="2572"/>
                  </a:lnTo>
                  <a:lnTo>
                    <a:pt x="12094" y="2165"/>
                  </a:lnTo>
                  <a:lnTo>
                    <a:pt x="11763" y="1884"/>
                  </a:lnTo>
                  <a:lnTo>
                    <a:pt x="11534" y="1834"/>
                  </a:lnTo>
                  <a:lnTo>
                    <a:pt x="11330" y="1783"/>
                  </a:lnTo>
                  <a:lnTo>
                    <a:pt x="10897" y="1884"/>
                  </a:lnTo>
                  <a:lnTo>
                    <a:pt x="10541" y="2165"/>
                  </a:lnTo>
                  <a:lnTo>
                    <a:pt x="10286" y="2546"/>
                  </a:lnTo>
                  <a:lnTo>
                    <a:pt x="10210" y="2801"/>
                  </a:lnTo>
                  <a:lnTo>
                    <a:pt x="8759" y="9089"/>
                  </a:lnTo>
                  <a:lnTo>
                    <a:pt x="8453" y="9013"/>
                  </a:lnTo>
                  <a:lnTo>
                    <a:pt x="10184" y="1503"/>
                  </a:lnTo>
                  <a:lnTo>
                    <a:pt x="10235" y="1248"/>
                  </a:lnTo>
                  <a:lnTo>
                    <a:pt x="10159" y="764"/>
                  </a:lnTo>
                  <a:lnTo>
                    <a:pt x="9955" y="357"/>
                  </a:lnTo>
                  <a:lnTo>
                    <a:pt x="9624" y="102"/>
                  </a:lnTo>
                  <a:lnTo>
                    <a:pt x="9421" y="26"/>
                  </a:lnTo>
                  <a:lnTo>
                    <a:pt x="9192" y="1"/>
                  </a:lnTo>
                  <a:close/>
                </a:path>
              </a:pathLst>
            </a:custGeom>
            <a:solidFill>
              <a:srgbClr val="F0C1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994;p37"/>
            <p:cNvSpPr/>
            <p:nvPr/>
          </p:nvSpPr>
          <p:spPr>
            <a:xfrm>
              <a:off x="3184975" y="2714900"/>
              <a:ext cx="25" cy="675"/>
            </a:xfrm>
            <a:custGeom>
              <a:avLst/>
              <a:gdLst/>
              <a:ahLst/>
              <a:cxnLst/>
              <a:rect l="l" t="t" r="r" b="b"/>
              <a:pathLst>
                <a:path w="1" h="27" extrusionOk="0">
                  <a:moveTo>
                    <a:pt x="0" y="1"/>
                  </a:moveTo>
                  <a:lnTo>
                    <a:pt x="0" y="1"/>
                  </a:lnTo>
                  <a:lnTo>
                    <a:pt x="0" y="26"/>
                  </a:lnTo>
                  <a:lnTo>
                    <a:pt x="0" y="1"/>
                  </a:lnTo>
                  <a:lnTo>
                    <a:pt x="0" y="1"/>
                  </a:lnTo>
                  <a:close/>
                </a:path>
              </a:pathLst>
            </a:custGeom>
            <a:solidFill>
              <a:srgbClr val="CFA4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995;p37"/>
            <p:cNvSpPr/>
            <p:nvPr/>
          </p:nvSpPr>
          <p:spPr>
            <a:xfrm>
              <a:off x="3218075" y="2659525"/>
              <a:ext cx="190950" cy="55400"/>
            </a:xfrm>
            <a:custGeom>
              <a:avLst/>
              <a:gdLst/>
              <a:ahLst/>
              <a:cxnLst/>
              <a:rect l="l" t="t" r="r" b="b"/>
              <a:pathLst>
                <a:path w="7638" h="2216" extrusionOk="0">
                  <a:moveTo>
                    <a:pt x="102" y="1"/>
                  </a:moveTo>
                  <a:lnTo>
                    <a:pt x="0" y="485"/>
                  </a:lnTo>
                  <a:lnTo>
                    <a:pt x="7536" y="2216"/>
                  </a:lnTo>
                  <a:lnTo>
                    <a:pt x="7638" y="1732"/>
                  </a:lnTo>
                  <a:lnTo>
                    <a:pt x="6569" y="1503"/>
                  </a:lnTo>
                  <a:lnTo>
                    <a:pt x="6187" y="1401"/>
                  </a:lnTo>
                  <a:lnTo>
                    <a:pt x="4074" y="917"/>
                  </a:lnTo>
                  <a:lnTo>
                    <a:pt x="3768" y="841"/>
                  </a:lnTo>
                  <a:lnTo>
                    <a:pt x="1655" y="357"/>
                  </a:lnTo>
                  <a:lnTo>
                    <a:pt x="1350" y="281"/>
                  </a:lnTo>
                  <a:lnTo>
                    <a:pt x="102" y="1"/>
                  </a:lnTo>
                  <a:close/>
                </a:path>
              </a:pathLst>
            </a:custGeom>
            <a:solidFill>
              <a:srgbClr val="D3A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996;p37"/>
            <p:cNvSpPr/>
            <p:nvPr/>
          </p:nvSpPr>
          <p:spPr>
            <a:xfrm>
              <a:off x="3184975" y="2708550"/>
              <a:ext cx="105675" cy="159775"/>
            </a:xfrm>
            <a:custGeom>
              <a:avLst/>
              <a:gdLst/>
              <a:ahLst/>
              <a:cxnLst/>
              <a:rect l="l" t="t" r="r" b="b"/>
              <a:pathLst>
                <a:path w="4227" h="6391" extrusionOk="0">
                  <a:moveTo>
                    <a:pt x="77" y="0"/>
                  </a:moveTo>
                  <a:lnTo>
                    <a:pt x="51" y="51"/>
                  </a:lnTo>
                  <a:lnTo>
                    <a:pt x="0" y="280"/>
                  </a:lnTo>
                  <a:lnTo>
                    <a:pt x="230" y="306"/>
                  </a:lnTo>
                  <a:lnTo>
                    <a:pt x="1121" y="637"/>
                  </a:lnTo>
                  <a:lnTo>
                    <a:pt x="1859" y="1044"/>
                  </a:lnTo>
                  <a:lnTo>
                    <a:pt x="2597" y="1680"/>
                  </a:lnTo>
                  <a:lnTo>
                    <a:pt x="3259" y="2571"/>
                  </a:lnTo>
                  <a:lnTo>
                    <a:pt x="3717" y="3794"/>
                  </a:lnTo>
                  <a:lnTo>
                    <a:pt x="3896" y="5372"/>
                  </a:lnTo>
                  <a:lnTo>
                    <a:pt x="3819" y="6314"/>
                  </a:lnTo>
                  <a:lnTo>
                    <a:pt x="4125" y="6390"/>
                  </a:lnTo>
                  <a:lnTo>
                    <a:pt x="4150" y="6212"/>
                  </a:lnTo>
                  <a:lnTo>
                    <a:pt x="4227" y="5117"/>
                  </a:lnTo>
                  <a:lnTo>
                    <a:pt x="4176" y="4124"/>
                  </a:lnTo>
                  <a:lnTo>
                    <a:pt x="3896" y="3030"/>
                  </a:lnTo>
                  <a:lnTo>
                    <a:pt x="3361" y="1935"/>
                  </a:lnTo>
                  <a:lnTo>
                    <a:pt x="2419" y="968"/>
                  </a:lnTo>
                  <a:lnTo>
                    <a:pt x="1401" y="407"/>
                  </a:lnTo>
                  <a:lnTo>
                    <a:pt x="561" y="102"/>
                  </a:lnTo>
                  <a:lnTo>
                    <a:pt x="77" y="0"/>
                  </a:lnTo>
                  <a:close/>
                </a:path>
              </a:pathLst>
            </a:custGeom>
            <a:solidFill>
              <a:srgbClr val="D3A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997;p37"/>
            <p:cNvSpPr/>
            <p:nvPr/>
          </p:nvSpPr>
          <p:spPr>
            <a:xfrm>
              <a:off x="3162700" y="2888650"/>
              <a:ext cx="183950" cy="84675"/>
            </a:xfrm>
            <a:custGeom>
              <a:avLst/>
              <a:gdLst/>
              <a:ahLst/>
              <a:cxnLst/>
              <a:rect l="l" t="t" r="r" b="b"/>
              <a:pathLst>
                <a:path w="7358" h="3387" extrusionOk="0">
                  <a:moveTo>
                    <a:pt x="408" y="1"/>
                  </a:moveTo>
                  <a:lnTo>
                    <a:pt x="0" y="1783"/>
                  </a:lnTo>
                  <a:lnTo>
                    <a:pt x="6951" y="3387"/>
                  </a:lnTo>
                  <a:lnTo>
                    <a:pt x="7358" y="1605"/>
                  </a:lnTo>
                  <a:lnTo>
                    <a:pt x="408" y="1"/>
                  </a:lnTo>
                  <a:close/>
                </a:path>
              </a:pathLst>
            </a:custGeom>
            <a:solidFill>
              <a:srgbClr val="D3A0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998;p37"/>
            <p:cNvSpPr/>
            <p:nvPr/>
          </p:nvSpPr>
          <p:spPr>
            <a:xfrm>
              <a:off x="3123225" y="2910950"/>
              <a:ext cx="238075" cy="100575"/>
            </a:xfrm>
            <a:custGeom>
              <a:avLst/>
              <a:gdLst/>
              <a:ahLst/>
              <a:cxnLst/>
              <a:rect l="l" t="t" r="r" b="b"/>
              <a:pathLst>
                <a:path w="9523" h="4023" extrusionOk="0">
                  <a:moveTo>
                    <a:pt x="434" y="0"/>
                  </a:moveTo>
                  <a:lnTo>
                    <a:pt x="1" y="1909"/>
                  </a:lnTo>
                  <a:lnTo>
                    <a:pt x="9064" y="4023"/>
                  </a:lnTo>
                  <a:lnTo>
                    <a:pt x="9523" y="2088"/>
                  </a:lnTo>
                  <a:lnTo>
                    <a:pt x="434" y="0"/>
                  </a:lnTo>
                  <a:close/>
                </a:path>
              </a:pathLst>
            </a:custGeom>
            <a:solidFill>
              <a:srgbClr val="993CA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999;p37"/>
            <p:cNvSpPr/>
            <p:nvPr/>
          </p:nvSpPr>
          <p:spPr>
            <a:xfrm>
              <a:off x="3100950" y="2948500"/>
              <a:ext cx="251450" cy="105675"/>
            </a:xfrm>
            <a:custGeom>
              <a:avLst/>
              <a:gdLst/>
              <a:ahLst/>
              <a:cxnLst/>
              <a:rect l="l" t="t" r="r" b="b"/>
              <a:pathLst>
                <a:path w="10058" h="4227" extrusionOk="0">
                  <a:moveTo>
                    <a:pt x="994" y="0"/>
                  </a:moveTo>
                  <a:lnTo>
                    <a:pt x="1" y="4226"/>
                  </a:lnTo>
                  <a:lnTo>
                    <a:pt x="9573" y="4226"/>
                  </a:lnTo>
                  <a:lnTo>
                    <a:pt x="10057" y="2088"/>
                  </a:lnTo>
                  <a:lnTo>
                    <a:pt x="994" y="0"/>
                  </a:lnTo>
                  <a:close/>
                </a:path>
              </a:pathLst>
            </a:custGeom>
            <a:solidFill>
              <a:srgbClr val="5C26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 name="TextBox 3">
            <a:extLst>
              <a:ext uri="{FF2B5EF4-FFF2-40B4-BE49-F238E27FC236}">
                <a16:creationId xmlns:a16="http://schemas.microsoft.com/office/drawing/2014/main" id="{BC2A0682-88EE-44EF-9F41-C0102B643FDD}"/>
              </a:ext>
            </a:extLst>
          </p:cNvPr>
          <p:cNvSpPr txBox="1"/>
          <p:nvPr/>
        </p:nvSpPr>
        <p:spPr>
          <a:xfrm>
            <a:off x="0" y="6132944"/>
            <a:ext cx="2438400" cy="685800"/>
          </a:xfrm>
          <a:prstGeom prst="rect">
            <a:avLst/>
          </a:prstGeom>
          <a:solidFill>
            <a:schemeClr val="tx1">
              <a:lumMod val="85000"/>
              <a:lumOff val="15000"/>
            </a:schemeClr>
          </a:solidFill>
        </p:spPr>
        <p:txBody>
          <a:bodyPr wrap="square" rtlCol="0">
            <a:spAutoFit/>
          </a:bodyPr>
          <a:lstStyle/>
          <a:p>
            <a:endParaRPr lang="en-IN" dirty="0"/>
          </a:p>
        </p:txBody>
      </p:sp>
    </p:spTree>
    <p:extLst>
      <p:ext uri="{BB962C8B-B14F-4D97-AF65-F5344CB8AC3E}">
        <p14:creationId xmlns:p14="http://schemas.microsoft.com/office/powerpoint/2010/main" val="1348969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3446"/>
            <a:ext cx="1676400" cy="433754"/>
          </a:xfrm>
        </p:spPr>
        <p:txBody>
          <a:bodyPr>
            <a:normAutofit fontScale="90000"/>
          </a:bodyPr>
          <a:lstStyle/>
          <a:p>
            <a:r>
              <a:rPr lang="en-IN" u="sng" dirty="0"/>
              <a:t>Answer</a:t>
            </a:r>
          </a:p>
        </p:txBody>
      </p:sp>
      <p:sp>
        <p:nvSpPr>
          <p:cNvPr id="3" name="Content Placeholder 2"/>
          <p:cNvSpPr>
            <a:spLocks noGrp="1"/>
          </p:cNvSpPr>
          <p:nvPr>
            <p:ph idx="1"/>
          </p:nvPr>
        </p:nvSpPr>
        <p:spPr>
          <a:xfrm>
            <a:off x="1066800" y="533400"/>
            <a:ext cx="7611764" cy="5715000"/>
          </a:xfrm>
        </p:spPr>
        <p:txBody>
          <a:bodyPr>
            <a:noAutofit/>
          </a:bodyPr>
          <a:lstStyle/>
          <a:p>
            <a:pPr marL="0" indent="0">
              <a:buNone/>
            </a:pPr>
            <a:r>
              <a:rPr lang="en-IN" sz="1600" dirty="0"/>
              <a:t>M 114, Model Town</a:t>
            </a:r>
            <a:br>
              <a:rPr lang="en-IN" sz="1600" dirty="0"/>
            </a:br>
            <a:r>
              <a:rPr lang="en-IN" sz="1600" dirty="0"/>
              <a:t>Ambala</a:t>
            </a:r>
            <a:br>
              <a:rPr lang="en-IN" sz="1600" dirty="0"/>
            </a:br>
            <a:r>
              <a:rPr lang="en-IN" sz="1600" dirty="0"/>
              <a:t>16thjanuary, 20xx</a:t>
            </a:r>
            <a:br>
              <a:rPr lang="en-IN" sz="1600" dirty="0"/>
            </a:br>
            <a:r>
              <a:rPr lang="en-IN" sz="1600" dirty="0"/>
              <a:t>The Manager, Ram Electronics</a:t>
            </a:r>
            <a:br>
              <a:rPr lang="en-IN" sz="1600" dirty="0"/>
            </a:br>
            <a:r>
              <a:rPr lang="en-IN" sz="1600" dirty="0" err="1"/>
              <a:t>Pushp</a:t>
            </a:r>
            <a:r>
              <a:rPr lang="en-IN" sz="1600" dirty="0"/>
              <a:t> </a:t>
            </a:r>
            <a:r>
              <a:rPr lang="en-IN" sz="1600" dirty="0" err="1"/>
              <a:t>Vihar</a:t>
            </a:r>
            <a:r>
              <a:rPr lang="en-IN" sz="1600" dirty="0"/>
              <a:t>, Ambala</a:t>
            </a:r>
          </a:p>
          <a:p>
            <a:pPr marL="0" indent="0">
              <a:buNone/>
            </a:pPr>
            <a:endParaRPr lang="en-IN" sz="800" dirty="0"/>
          </a:p>
          <a:p>
            <a:pPr marL="0" indent="0">
              <a:buNone/>
            </a:pPr>
            <a:r>
              <a:rPr lang="en-IN" sz="1600" dirty="0"/>
              <a:t>Subject: Complaint against the faulty TV set</a:t>
            </a:r>
          </a:p>
          <a:p>
            <a:pPr marL="0" indent="0">
              <a:buNone/>
            </a:pPr>
            <a:endParaRPr lang="en-IN" sz="700" dirty="0"/>
          </a:p>
          <a:p>
            <a:pPr marL="0" indent="0">
              <a:buNone/>
            </a:pPr>
            <a:r>
              <a:rPr lang="en-IN" sz="1600" dirty="0"/>
              <a:t>Sir,</a:t>
            </a:r>
          </a:p>
          <a:p>
            <a:pPr marL="0" indent="0">
              <a:buNone/>
            </a:pPr>
            <a:endParaRPr lang="en-IN" sz="300" dirty="0"/>
          </a:p>
          <a:p>
            <a:pPr marL="0" indent="0" algn="just">
              <a:buNone/>
            </a:pPr>
            <a:r>
              <a:rPr lang="en-IN" sz="1600" dirty="0"/>
              <a:t>I had purchased a TV set from your showroom vide Bill no. 2743 on 22nd December, 20xx. Not even a month has passed that it has started giving us trouble and is not working properly. </a:t>
            </a:r>
          </a:p>
          <a:p>
            <a:pPr marL="0" indent="0" algn="just">
              <a:buNone/>
            </a:pPr>
            <a:endParaRPr lang="en-IN" sz="800" dirty="0"/>
          </a:p>
          <a:p>
            <a:pPr marL="0" indent="0" algn="just">
              <a:buNone/>
            </a:pPr>
            <a:r>
              <a:rPr lang="en-IN" sz="1600" dirty="0"/>
              <a:t>While purchasing this LED TV which has the code 406 75 MT 42, I was assured it was the latest and the best model. But I have discovered that this is not true. The picture quality is blurred and the buttons on the remote control are also not working properly. I hereby request you to either ensure that these defects are rectified to our satisfaction or otherwise please replace this faulty TV set.</a:t>
            </a:r>
          </a:p>
          <a:p>
            <a:pPr marL="0" indent="0" algn="just">
              <a:buNone/>
            </a:pPr>
            <a:endParaRPr lang="en-IN" sz="500" dirty="0"/>
          </a:p>
          <a:p>
            <a:pPr marL="0" indent="0" algn="just">
              <a:buNone/>
            </a:pPr>
            <a:r>
              <a:rPr lang="en-IN" sz="1600" dirty="0"/>
              <a:t>Ram Electronics enjoys a good reputation in the market, so I hope you will attend to my complaint at the earliest so that I am not further inconvenienced.</a:t>
            </a:r>
          </a:p>
          <a:p>
            <a:pPr marL="0" indent="0">
              <a:buNone/>
            </a:pPr>
            <a:endParaRPr lang="en-IN" sz="700" dirty="0"/>
          </a:p>
          <a:p>
            <a:pPr marL="0" indent="0">
              <a:buNone/>
            </a:pPr>
            <a:r>
              <a:rPr lang="en-IN" sz="1600" dirty="0"/>
              <a:t>Your sincerely</a:t>
            </a:r>
            <a:br>
              <a:rPr lang="en-IN" sz="1600" dirty="0"/>
            </a:br>
            <a:r>
              <a:rPr lang="en-IN" sz="1600" dirty="0"/>
              <a:t>Amar</a:t>
            </a:r>
          </a:p>
          <a:p>
            <a:endParaRPr lang="en-IN" sz="1400" dirty="0"/>
          </a:p>
        </p:txBody>
      </p:sp>
      <p:pic>
        <p:nvPicPr>
          <p:cNvPr id="4" name="Picture 2" descr="C:\Users\Wengchucon\Desktop\ahnd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758578">
            <a:off x="-659064" y="647395"/>
            <a:ext cx="2133983" cy="174095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FA1ECA87-AEA7-4F6B-9500-CB82A26CB9CC}"/>
              </a:ext>
            </a:extLst>
          </p:cNvPr>
          <p:cNvSpPr txBox="1"/>
          <p:nvPr/>
        </p:nvSpPr>
        <p:spPr>
          <a:xfrm>
            <a:off x="0" y="6132944"/>
            <a:ext cx="2438400" cy="685800"/>
          </a:xfrm>
          <a:prstGeom prst="rect">
            <a:avLst/>
          </a:prstGeom>
          <a:solidFill>
            <a:schemeClr val="tx1">
              <a:lumMod val="85000"/>
              <a:lumOff val="15000"/>
            </a:schemeClr>
          </a:solidFill>
        </p:spPr>
        <p:txBody>
          <a:bodyPr wrap="square" rtlCol="0">
            <a:spAutoFit/>
          </a:bodyPr>
          <a:lstStyle/>
          <a:p>
            <a:endParaRPr lang="en-IN" dirty="0"/>
          </a:p>
        </p:txBody>
      </p:sp>
    </p:spTree>
    <p:extLst>
      <p:ext uri="{BB962C8B-B14F-4D97-AF65-F5344CB8AC3E}">
        <p14:creationId xmlns:p14="http://schemas.microsoft.com/office/powerpoint/2010/main" val="3442150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48130"/>
            <a:ext cx="6781800" cy="537670"/>
          </a:xfrm>
        </p:spPr>
        <p:txBody>
          <a:bodyPr>
            <a:noAutofit/>
          </a:bodyPr>
          <a:lstStyle/>
          <a:p>
            <a:pPr algn="ctr"/>
            <a:r>
              <a:rPr lang="en-IN" u="sng" dirty="0">
                <a:effectLst/>
              </a:rPr>
              <a:t>Sample letter of complaint 2</a:t>
            </a:r>
            <a:endParaRPr lang="en-IN" u="sng" dirty="0"/>
          </a:p>
        </p:txBody>
      </p:sp>
      <p:sp>
        <p:nvSpPr>
          <p:cNvPr id="3" name="Content Placeholder 2"/>
          <p:cNvSpPr>
            <a:spLocks noGrp="1"/>
          </p:cNvSpPr>
          <p:nvPr>
            <p:ph idx="1"/>
          </p:nvPr>
        </p:nvSpPr>
        <p:spPr>
          <a:xfrm>
            <a:off x="1143000" y="990600"/>
            <a:ext cx="7764164" cy="5943600"/>
          </a:xfrm>
        </p:spPr>
        <p:txBody>
          <a:bodyPr/>
          <a:lstStyle/>
          <a:p>
            <a:pPr algn="just"/>
            <a:r>
              <a:rPr lang="en-IN" dirty="0"/>
              <a:t>As owner of a stationery shop you received 20,000 notebooks of poor quality. Write a letter of complaint in 120-150 words to </a:t>
            </a:r>
            <a:r>
              <a:rPr lang="en-IN" dirty="0" err="1"/>
              <a:t>Mr.</a:t>
            </a:r>
            <a:r>
              <a:rPr lang="en-IN" dirty="0"/>
              <a:t> </a:t>
            </a:r>
            <a:r>
              <a:rPr lang="en-IN" dirty="0" err="1"/>
              <a:t>Khanna</a:t>
            </a:r>
            <a:r>
              <a:rPr lang="en-IN" dirty="0"/>
              <a:t>, proprietor of Green Glades Books </a:t>
            </a:r>
            <a:r>
              <a:rPr lang="en-IN" dirty="0" err="1"/>
              <a:t>Ambala</a:t>
            </a:r>
            <a:r>
              <a:rPr lang="en-IN" dirty="0"/>
              <a:t> rejecting the supply. Give reasons as to why you are returning the books. Ask him to take away the notebooks at his own cost. You are Ram Kumar, Sunrise Book Store, Patiala. </a:t>
            </a:r>
          </a:p>
        </p:txBody>
      </p:sp>
      <p:grpSp>
        <p:nvGrpSpPr>
          <p:cNvPr id="31" name="Google Shape;1080;p37"/>
          <p:cNvGrpSpPr/>
          <p:nvPr/>
        </p:nvGrpSpPr>
        <p:grpSpPr>
          <a:xfrm flipH="1">
            <a:off x="7391400" y="4953000"/>
            <a:ext cx="1649444" cy="1389731"/>
            <a:chOff x="2062875" y="394325"/>
            <a:chExt cx="1394525" cy="1174950"/>
          </a:xfrm>
        </p:grpSpPr>
        <p:sp>
          <p:nvSpPr>
            <p:cNvPr id="32" name="Google Shape;1081;p37"/>
            <p:cNvSpPr/>
            <p:nvPr/>
          </p:nvSpPr>
          <p:spPr>
            <a:xfrm>
              <a:off x="2154525" y="1037175"/>
              <a:ext cx="357725" cy="437275"/>
            </a:xfrm>
            <a:custGeom>
              <a:avLst/>
              <a:gdLst/>
              <a:ahLst/>
              <a:cxnLst/>
              <a:rect l="l" t="t" r="r" b="b"/>
              <a:pathLst>
                <a:path w="14309" h="17491" extrusionOk="0">
                  <a:moveTo>
                    <a:pt x="1706" y="0"/>
                  </a:moveTo>
                  <a:lnTo>
                    <a:pt x="1" y="17491"/>
                  </a:lnTo>
                  <a:lnTo>
                    <a:pt x="14308" y="17491"/>
                  </a:lnTo>
                  <a:lnTo>
                    <a:pt x="14308" y="0"/>
                  </a:lnTo>
                  <a:close/>
                </a:path>
              </a:pathLst>
            </a:custGeom>
            <a:solidFill>
              <a:srgbClr val="542D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1082;p37"/>
            <p:cNvSpPr/>
            <p:nvPr/>
          </p:nvSpPr>
          <p:spPr>
            <a:xfrm>
              <a:off x="2652250" y="1037175"/>
              <a:ext cx="357075" cy="437275"/>
            </a:xfrm>
            <a:custGeom>
              <a:avLst/>
              <a:gdLst/>
              <a:ahLst/>
              <a:cxnLst/>
              <a:rect l="l" t="t" r="r" b="b"/>
              <a:pathLst>
                <a:path w="14283" h="17491" extrusionOk="0">
                  <a:moveTo>
                    <a:pt x="0" y="0"/>
                  </a:moveTo>
                  <a:lnTo>
                    <a:pt x="0" y="17491"/>
                  </a:lnTo>
                  <a:lnTo>
                    <a:pt x="14283" y="17491"/>
                  </a:lnTo>
                  <a:lnTo>
                    <a:pt x="12603" y="0"/>
                  </a:lnTo>
                  <a:close/>
                </a:path>
              </a:pathLst>
            </a:custGeom>
            <a:solidFill>
              <a:srgbClr val="542D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1083;p37"/>
            <p:cNvSpPr/>
            <p:nvPr/>
          </p:nvSpPr>
          <p:spPr>
            <a:xfrm>
              <a:off x="2177450" y="866600"/>
              <a:ext cx="68125" cy="190975"/>
            </a:xfrm>
            <a:custGeom>
              <a:avLst/>
              <a:gdLst/>
              <a:ahLst/>
              <a:cxnLst/>
              <a:rect l="l" t="t" r="r" b="b"/>
              <a:pathLst>
                <a:path w="2725" h="7639" extrusionOk="0">
                  <a:moveTo>
                    <a:pt x="2724" y="0"/>
                  </a:moveTo>
                  <a:lnTo>
                    <a:pt x="2164" y="51"/>
                  </a:lnTo>
                  <a:lnTo>
                    <a:pt x="1197" y="459"/>
                  </a:lnTo>
                  <a:lnTo>
                    <a:pt x="458" y="1197"/>
                  </a:lnTo>
                  <a:lnTo>
                    <a:pt x="26" y="2190"/>
                  </a:lnTo>
                  <a:lnTo>
                    <a:pt x="0" y="2750"/>
                  </a:lnTo>
                  <a:lnTo>
                    <a:pt x="0" y="4914"/>
                  </a:lnTo>
                  <a:lnTo>
                    <a:pt x="26" y="5474"/>
                  </a:lnTo>
                  <a:lnTo>
                    <a:pt x="458" y="6467"/>
                  </a:lnTo>
                  <a:lnTo>
                    <a:pt x="1197" y="7205"/>
                  </a:lnTo>
                  <a:lnTo>
                    <a:pt x="2164" y="7613"/>
                  </a:lnTo>
                  <a:lnTo>
                    <a:pt x="2724" y="7638"/>
                  </a:lnTo>
                  <a:lnTo>
                    <a:pt x="2724" y="0"/>
                  </a:lnTo>
                  <a:close/>
                </a:path>
              </a:pathLst>
            </a:custGeom>
            <a:solidFill>
              <a:srgbClr val="A06A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1084;p37"/>
            <p:cNvSpPr/>
            <p:nvPr/>
          </p:nvSpPr>
          <p:spPr>
            <a:xfrm>
              <a:off x="2922100" y="866600"/>
              <a:ext cx="68150" cy="190975"/>
            </a:xfrm>
            <a:custGeom>
              <a:avLst/>
              <a:gdLst/>
              <a:ahLst/>
              <a:cxnLst/>
              <a:rect l="l" t="t" r="r" b="b"/>
              <a:pathLst>
                <a:path w="2726" h="7639" extrusionOk="0">
                  <a:moveTo>
                    <a:pt x="1" y="0"/>
                  </a:moveTo>
                  <a:lnTo>
                    <a:pt x="1" y="7638"/>
                  </a:lnTo>
                  <a:lnTo>
                    <a:pt x="561" y="7613"/>
                  </a:lnTo>
                  <a:lnTo>
                    <a:pt x="1528" y="7205"/>
                  </a:lnTo>
                  <a:lnTo>
                    <a:pt x="2267" y="6467"/>
                  </a:lnTo>
                  <a:lnTo>
                    <a:pt x="2700" y="5474"/>
                  </a:lnTo>
                  <a:lnTo>
                    <a:pt x="2725" y="4914"/>
                  </a:lnTo>
                  <a:lnTo>
                    <a:pt x="2725" y="2750"/>
                  </a:lnTo>
                  <a:lnTo>
                    <a:pt x="2700" y="2190"/>
                  </a:lnTo>
                  <a:lnTo>
                    <a:pt x="2267" y="1197"/>
                  </a:lnTo>
                  <a:lnTo>
                    <a:pt x="1528" y="459"/>
                  </a:lnTo>
                  <a:lnTo>
                    <a:pt x="561" y="51"/>
                  </a:lnTo>
                  <a:lnTo>
                    <a:pt x="1" y="0"/>
                  </a:lnTo>
                  <a:close/>
                </a:path>
              </a:pathLst>
            </a:custGeom>
            <a:solidFill>
              <a:srgbClr val="A06A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1085;p37"/>
            <p:cNvSpPr/>
            <p:nvPr/>
          </p:nvSpPr>
          <p:spPr>
            <a:xfrm>
              <a:off x="2479125" y="1254850"/>
              <a:ext cx="210050" cy="264150"/>
            </a:xfrm>
            <a:custGeom>
              <a:avLst/>
              <a:gdLst/>
              <a:ahLst/>
              <a:cxnLst/>
              <a:rect l="l" t="t" r="r" b="b"/>
              <a:pathLst>
                <a:path w="8402" h="10566" extrusionOk="0">
                  <a:moveTo>
                    <a:pt x="1" y="0"/>
                  </a:moveTo>
                  <a:lnTo>
                    <a:pt x="1" y="10566"/>
                  </a:lnTo>
                  <a:lnTo>
                    <a:pt x="8402" y="10566"/>
                  </a:lnTo>
                  <a:lnTo>
                    <a:pt x="8402" y="0"/>
                  </a:lnTo>
                  <a:close/>
                </a:path>
              </a:pathLst>
            </a:custGeom>
            <a:solidFill>
              <a:srgbClr val="A06A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086;p37"/>
            <p:cNvSpPr/>
            <p:nvPr/>
          </p:nvSpPr>
          <p:spPr>
            <a:xfrm>
              <a:off x="2233450" y="439525"/>
              <a:ext cx="700775" cy="875800"/>
            </a:xfrm>
            <a:custGeom>
              <a:avLst/>
              <a:gdLst/>
              <a:ahLst/>
              <a:cxnLst/>
              <a:rect l="l" t="t" r="r" b="b"/>
              <a:pathLst>
                <a:path w="28031" h="35032" extrusionOk="0">
                  <a:moveTo>
                    <a:pt x="14028" y="1"/>
                  </a:moveTo>
                  <a:lnTo>
                    <a:pt x="13290" y="26"/>
                  </a:lnTo>
                  <a:lnTo>
                    <a:pt x="11890" y="153"/>
                  </a:lnTo>
                  <a:lnTo>
                    <a:pt x="10515" y="433"/>
                  </a:lnTo>
                  <a:lnTo>
                    <a:pt x="9191" y="841"/>
                  </a:lnTo>
                  <a:lnTo>
                    <a:pt x="7944" y="1375"/>
                  </a:lnTo>
                  <a:lnTo>
                    <a:pt x="6747" y="2037"/>
                  </a:lnTo>
                  <a:lnTo>
                    <a:pt x="5627" y="2776"/>
                  </a:lnTo>
                  <a:lnTo>
                    <a:pt x="4583" y="3641"/>
                  </a:lnTo>
                  <a:lnTo>
                    <a:pt x="3641" y="4583"/>
                  </a:lnTo>
                  <a:lnTo>
                    <a:pt x="2775" y="5627"/>
                  </a:lnTo>
                  <a:lnTo>
                    <a:pt x="2012" y="6747"/>
                  </a:lnTo>
                  <a:lnTo>
                    <a:pt x="1375" y="7944"/>
                  </a:lnTo>
                  <a:lnTo>
                    <a:pt x="841" y="9191"/>
                  </a:lnTo>
                  <a:lnTo>
                    <a:pt x="433" y="10515"/>
                  </a:lnTo>
                  <a:lnTo>
                    <a:pt x="153" y="11890"/>
                  </a:lnTo>
                  <a:lnTo>
                    <a:pt x="0" y="13316"/>
                  </a:lnTo>
                  <a:lnTo>
                    <a:pt x="0" y="14028"/>
                  </a:lnTo>
                  <a:lnTo>
                    <a:pt x="0" y="21004"/>
                  </a:lnTo>
                  <a:lnTo>
                    <a:pt x="0" y="21717"/>
                  </a:lnTo>
                  <a:lnTo>
                    <a:pt x="153" y="23143"/>
                  </a:lnTo>
                  <a:lnTo>
                    <a:pt x="433" y="24517"/>
                  </a:lnTo>
                  <a:lnTo>
                    <a:pt x="841" y="25841"/>
                  </a:lnTo>
                  <a:lnTo>
                    <a:pt x="1375" y="27089"/>
                  </a:lnTo>
                  <a:lnTo>
                    <a:pt x="2012" y="28285"/>
                  </a:lnTo>
                  <a:lnTo>
                    <a:pt x="2775" y="29405"/>
                  </a:lnTo>
                  <a:lnTo>
                    <a:pt x="3641" y="30449"/>
                  </a:lnTo>
                  <a:lnTo>
                    <a:pt x="4583" y="31391"/>
                  </a:lnTo>
                  <a:lnTo>
                    <a:pt x="5627" y="32257"/>
                  </a:lnTo>
                  <a:lnTo>
                    <a:pt x="6747" y="32995"/>
                  </a:lnTo>
                  <a:lnTo>
                    <a:pt x="7944" y="33657"/>
                  </a:lnTo>
                  <a:lnTo>
                    <a:pt x="9191" y="34192"/>
                  </a:lnTo>
                  <a:lnTo>
                    <a:pt x="10515" y="34599"/>
                  </a:lnTo>
                  <a:lnTo>
                    <a:pt x="11890" y="34879"/>
                  </a:lnTo>
                  <a:lnTo>
                    <a:pt x="13290" y="35006"/>
                  </a:lnTo>
                  <a:lnTo>
                    <a:pt x="14028" y="35032"/>
                  </a:lnTo>
                  <a:lnTo>
                    <a:pt x="14741" y="35006"/>
                  </a:lnTo>
                  <a:lnTo>
                    <a:pt x="16167" y="34879"/>
                  </a:lnTo>
                  <a:lnTo>
                    <a:pt x="17516" y="34599"/>
                  </a:lnTo>
                  <a:lnTo>
                    <a:pt x="18840" y="34192"/>
                  </a:lnTo>
                  <a:lnTo>
                    <a:pt x="20087" y="33657"/>
                  </a:lnTo>
                  <a:lnTo>
                    <a:pt x="21284" y="32995"/>
                  </a:lnTo>
                  <a:lnTo>
                    <a:pt x="22404" y="32257"/>
                  </a:lnTo>
                  <a:lnTo>
                    <a:pt x="23448" y="31391"/>
                  </a:lnTo>
                  <a:lnTo>
                    <a:pt x="24390" y="30449"/>
                  </a:lnTo>
                  <a:lnTo>
                    <a:pt x="25256" y="29405"/>
                  </a:lnTo>
                  <a:lnTo>
                    <a:pt x="26019" y="28285"/>
                  </a:lnTo>
                  <a:lnTo>
                    <a:pt x="26656" y="27089"/>
                  </a:lnTo>
                  <a:lnTo>
                    <a:pt x="27191" y="25841"/>
                  </a:lnTo>
                  <a:lnTo>
                    <a:pt x="27598" y="24517"/>
                  </a:lnTo>
                  <a:lnTo>
                    <a:pt x="27878" y="23143"/>
                  </a:lnTo>
                  <a:lnTo>
                    <a:pt x="28031" y="21717"/>
                  </a:lnTo>
                  <a:lnTo>
                    <a:pt x="28031" y="21004"/>
                  </a:lnTo>
                  <a:lnTo>
                    <a:pt x="28031" y="14028"/>
                  </a:lnTo>
                  <a:lnTo>
                    <a:pt x="28031" y="13316"/>
                  </a:lnTo>
                  <a:lnTo>
                    <a:pt x="27878" y="11890"/>
                  </a:lnTo>
                  <a:lnTo>
                    <a:pt x="27598" y="10515"/>
                  </a:lnTo>
                  <a:lnTo>
                    <a:pt x="27191" y="9191"/>
                  </a:lnTo>
                  <a:lnTo>
                    <a:pt x="26656" y="7944"/>
                  </a:lnTo>
                  <a:lnTo>
                    <a:pt x="26019" y="6747"/>
                  </a:lnTo>
                  <a:lnTo>
                    <a:pt x="25256" y="5627"/>
                  </a:lnTo>
                  <a:lnTo>
                    <a:pt x="24390" y="4583"/>
                  </a:lnTo>
                  <a:lnTo>
                    <a:pt x="23448" y="3641"/>
                  </a:lnTo>
                  <a:lnTo>
                    <a:pt x="22404" y="2776"/>
                  </a:lnTo>
                  <a:lnTo>
                    <a:pt x="21284" y="2037"/>
                  </a:lnTo>
                  <a:lnTo>
                    <a:pt x="20087" y="1375"/>
                  </a:lnTo>
                  <a:lnTo>
                    <a:pt x="18840" y="841"/>
                  </a:lnTo>
                  <a:lnTo>
                    <a:pt x="17516" y="433"/>
                  </a:lnTo>
                  <a:lnTo>
                    <a:pt x="16167" y="153"/>
                  </a:lnTo>
                  <a:lnTo>
                    <a:pt x="14741" y="26"/>
                  </a:lnTo>
                  <a:lnTo>
                    <a:pt x="14028" y="1"/>
                  </a:lnTo>
                  <a:close/>
                </a:path>
              </a:pathLst>
            </a:custGeom>
            <a:solidFill>
              <a:srgbClr val="C08A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087;p37"/>
            <p:cNvSpPr/>
            <p:nvPr/>
          </p:nvSpPr>
          <p:spPr>
            <a:xfrm>
              <a:off x="2358200" y="933425"/>
              <a:ext cx="91050" cy="90400"/>
            </a:xfrm>
            <a:custGeom>
              <a:avLst/>
              <a:gdLst/>
              <a:ahLst/>
              <a:cxnLst/>
              <a:rect l="l" t="t" r="r" b="b"/>
              <a:pathLst>
                <a:path w="3642" h="3616" extrusionOk="0">
                  <a:moveTo>
                    <a:pt x="1808" y="1"/>
                  </a:moveTo>
                  <a:lnTo>
                    <a:pt x="1452" y="26"/>
                  </a:lnTo>
                  <a:lnTo>
                    <a:pt x="790" y="281"/>
                  </a:lnTo>
                  <a:lnTo>
                    <a:pt x="306" y="790"/>
                  </a:lnTo>
                  <a:lnTo>
                    <a:pt x="26" y="1426"/>
                  </a:lnTo>
                  <a:lnTo>
                    <a:pt x="0" y="1808"/>
                  </a:lnTo>
                  <a:lnTo>
                    <a:pt x="26" y="2165"/>
                  </a:lnTo>
                  <a:lnTo>
                    <a:pt x="306" y="2827"/>
                  </a:lnTo>
                  <a:lnTo>
                    <a:pt x="790" y="3310"/>
                  </a:lnTo>
                  <a:lnTo>
                    <a:pt x="1452" y="3590"/>
                  </a:lnTo>
                  <a:lnTo>
                    <a:pt x="1808" y="3616"/>
                  </a:lnTo>
                  <a:lnTo>
                    <a:pt x="2190" y="3590"/>
                  </a:lnTo>
                  <a:lnTo>
                    <a:pt x="2826" y="3310"/>
                  </a:lnTo>
                  <a:lnTo>
                    <a:pt x="3336" y="2827"/>
                  </a:lnTo>
                  <a:lnTo>
                    <a:pt x="3616" y="2165"/>
                  </a:lnTo>
                  <a:lnTo>
                    <a:pt x="3641" y="1808"/>
                  </a:lnTo>
                  <a:lnTo>
                    <a:pt x="3616" y="1426"/>
                  </a:lnTo>
                  <a:lnTo>
                    <a:pt x="3336" y="790"/>
                  </a:lnTo>
                  <a:lnTo>
                    <a:pt x="2826" y="281"/>
                  </a:lnTo>
                  <a:lnTo>
                    <a:pt x="2190" y="26"/>
                  </a:lnTo>
                  <a:lnTo>
                    <a:pt x="1808" y="1"/>
                  </a:lnTo>
                  <a:close/>
                </a:path>
              </a:pathLst>
            </a:custGeom>
            <a:solidFill>
              <a:srgbClr val="59311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1088;p37"/>
            <p:cNvSpPr/>
            <p:nvPr/>
          </p:nvSpPr>
          <p:spPr>
            <a:xfrm>
              <a:off x="2718450" y="933425"/>
              <a:ext cx="91025" cy="90400"/>
            </a:xfrm>
            <a:custGeom>
              <a:avLst/>
              <a:gdLst/>
              <a:ahLst/>
              <a:cxnLst/>
              <a:rect l="l" t="t" r="r" b="b"/>
              <a:pathLst>
                <a:path w="3641" h="3616" extrusionOk="0">
                  <a:moveTo>
                    <a:pt x="1833" y="1"/>
                  </a:moveTo>
                  <a:lnTo>
                    <a:pt x="1451" y="26"/>
                  </a:lnTo>
                  <a:lnTo>
                    <a:pt x="815" y="281"/>
                  </a:lnTo>
                  <a:lnTo>
                    <a:pt x="306" y="790"/>
                  </a:lnTo>
                  <a:lnTo>
                    <a:pt x="26" y="1426"/>
                  </a:lnTo>
                  <a:lnTo>
                    <a:pt x="0" y="1808"/>
                  </a:lnTo>
                  <a:lnTo>
                    <a:pt x="26" y="2165"/>
                  </a:lnTo>
                  <a:lnTo>
                    <a:pt x="306" y="2827"/>
                  </a:lnTo>
                  <a:lnTo>
                    <a:pt x="815" y="3310"/>
                  </a:lnTo>
                  <a:lnTo>
                    <a:pt x="1451" y="3590"/>
                  </a:lnTo>
                  <a:lnTo>
                    <a:pt x="1833" y="3616"/>
                  </a:lnTo>
                  <a:lnTo>
                    <a:pt x="2190" y="3590"/>
                  </a:lnTo>
                  <a:lnTo>
                    <a:pt x="2851" y="3310"/>
                  </a:lnTo>
                  <a:lnTo>
                    <a:pt x="3335" y="2827"/>
                  </a:lnTo>
                  <a:lnTo>
                    <a:pt x="3615" y="2165"/>
                  </a:lnTo>
                  <a:lnTo>
                    <a:pt x="3641" y="1808"/>
                  </a:lnTo>
                  <a:lnTo>
                    <a:pt x="3615" y="1426"/>
                  </a:lnTo>
                  <a:lnTo>
                    <a:pt x="3335" y="790"/>
                  </a:lnTo>
                  <a:lnTo>
                    <a:pt x="2851" y="281"/>
                  </a:lnTo>
                  <a:lnTo>
                    <a:pt x="2190" y="26"/>
                  </a:lnTo>
                  <a:lnTo>
                    <a:pt x="1833" y="1"/>
                  </a:lnTo>
                  <a:close/>
                </a:path>
              </a:pathLst>
            </a:custGeom>
            <a:solidFill>
              <a:srgbClr val="59311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1089;p37"/>
            <p:cNvSpPr/>
            <p:nvPr/>
          </p:nvSpPr>
          <p:spPr>
            <a:xfrm>
              <a:off x="2062875" y="1359225"/>
              <a:ext cx="1041925" cy="210050"/>
            </a:xfrm>
            <a:custGeom>
              <a:avLst/>
              <a:gdLst/>
              <a:ahLst/>
              <a:cxnLst/>
              <a:rect l="l" t="t" r="r" b="b"/>
              <a:pathLst>
                <a:path w="41677" h="8402" extrusionOk="0">
                  <a:moveTo>
                    <a:pt x="16625" y="1"/>
                  </a:moveTo>
                  <a:lnTo>
                    <a:pt x="12297" y="153"/>
                  </a:lnTo>
                  <a:lnTo>
                    <a:pt x="11177" y="179"/>
                  </a:lnTo>
                  <a:lnTo>
                    <a:pt x="9115" y="484"/>
                  </a:lnTo>
                  <a:lnTo>
                    <a:pt x="7307" y="1070"/>
                  </a:lnTo>
                  <a:lnTo>
                    <a:pt x="5678" y="1910"/>
                  </a:lnTo>
                  <a:lnTo>
                    <a:pt x="4227" y="2979"/>
                  </a:lnTo>
                  <a:lnTo>
                    <a:pt x="2903" y="4303"/>
                  </a:lnTo>
                  <a:lnTo>
                    <a:pt x="1681" y="5805"/>
                  </a:lnTo>
                  <a:lnTo>
                    <a:pt x="535" y="7485"/>
                  </a:lnTo>
                  <a:lnTo>
                    <a:pt x="0" y="8402"/>
                  </a:lnTo>
                  <a:lnTo>
                    <a:pt x="41677" y="8402"/>
                  </a:lnTo>
                  <a:lnTo>
                    <a:pt x="41142" y="7485"/>
                  </a:lnTo>
                  <a:lnTo>
                    <a:pt x="39996" y="5805"/>
                  </a:lnTo>
                  <a:lnTo>
                    <a:pt x="38774" y="4303"/>
                  </a:lnTo>
                  <a:lnTo>
                    <a:pt x="37450" y="2979"/>
                  </a:lnTo>
                  <a:lnTo>
                    <a:pt x="35999" y="1910"/>
                  </a:lnTo>
                  <a:lnTo>
                    <a:pt x="34370" y="1070"/>
                  </a:lnTo>
                  <a:lnTo>
                    <a:pt x="32562" y="484"/>
                  </a:lnTo>
                  <a:lnTo>
                    <a:pt x="30500" y="179"/>
                  </a:lnTo>
                  <a:lnTo>
                    <a:pt x="29380" y="153"/>
                  </a:lnTo>
                  <a:lnTo>
                    <a:pt x="25052" y="1"/>
                  </a:lnTo>
                  <a:lnTo>
                    <a:pt x="25027" y="433"/>
                  </a:lnTo>
                  <a:lnTo>
                    <a:pt x="24874" y="1248"/>
                  </a:lnTo>
                  <a:lnTo>
                    <a:pt x="24543" y="2012"/>
                  </a:lnTo>
                  <a:lnTo>
                    <a:pt x="24085" y="2674"/>
                  </a:lnTo>
                  <a:lnTo>
                    <a:pt x="23524" y="3259"/>
                  </a:lnTo>
                  <a:lnTo>
                    <a:pt x="22863" y="3692"/>
                  </a:lnTo>
                  <a:lnTo>
                    <a:pt x="22099" y="4023"/>
                  </a:lnTo>
                  <a:lnTo>
                    <a:pt x="21284" y="4201"/>
                  </a:lnTo>
                  <a:lnTo>
                    <a:pt x="20418" y="4201"/>
                  </a:lnTo>
                  <a:lnTo>
                    <a:pt x="19578" y="4023"/>
                  </a:lnTo>
                  <a:lnTo>
                    <a:pt x="18840" y="3692"/>
                  </a:lnTo>
                  <a:lnTo>
                    <a:pt x="18153" y="3259"/>
                  </a:lnTo>
                  <a:lnTo>
                    <a:pt x="17593" y="2674"/>
                  </a:lnTo>
                  <a:lnTo>
                    <a:pt x="17134" y="2012"/>
                  </a:lnTo>
                  <a:lnTo>
                    <a:pt x="16803" y="1248"/>
                  </a:lnTo>
                  <a:lnTo>
                    <a:pt x="16651" y="433"/>
                  </a:lnTo>
                  <a:lnTo>
                    <a:pt x="16625" y="1"/>
                  </a:lnTo>
                  <a:close/>
                </a:path>
              </a:pathLst>
            </a:custGeom>
            <a:solidFill>
              <a:srgbClr val="F5861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1090;p37"/>
            <p:cNvSpPr/>
            <p:nvPr/>
          </p:nvSpPr>
          <p:spPr>
            <a:xfrm>
              <a:off x="2439675" y="1359225"/>
              <a:ext cx="288325" cy="148950"/>
            </a:xfrm>
            <a:custGeom>
              <a:avLst/>
              <a:gdLst/>
              <a:ahLst/>
              <a:cxnLst/>
              <a:rect l="l" t="t" r="r" b="b"/>
              <a:pathLst>
                <a:path w="11533" h="5958" extrusionOk="0">
                  <a:moveTo>
                    <a:pt x="1553" y="1"/>
                  </a:moveTo>
                  <a:lnTo>
                    <a:pt x="0" y="51"/>
                  </a:lnTo>
                  <a:lnTo>
                    <a:pt x="0" y="128"/>
                  </a:lnTo>
                  <a:lnTo>
                    <a:pt x="0" y="179"/>
                  </a:lnTo>
                  <a:lnTo>
                    <a:pt x="0" y="790"/>
                  </a:lnTo>
                  <a:lnTo>
                    <a:pt x="255" y="1910"/>
                  </a:lnTo>
                  <a:lnTo>
                    <a:pt x="688" y="2954"/>
                  </a:lnTo>
                  <a:lnTo>
                    <a:pt x="1299" y="3870"/>
                  </a:lnTo>
                  <a:lnTo>
                    <a:pt x="2088" y="4659"/>
                  </a:lnTo>
                  <a:lnTo>
                    <a:pt x="3004" y="5270"/>
                  </a:lnTo>
                  <a:lnTo>
                    <a:pt x="4048" y="5703"/>
                  </a:lnTo>
                  <a:lnTo>
                    <a:pt x="5168" y="5958"/>
                  </a:lnTo>
                  <a:lnTo>
                    <a:pt x="6365" y="5958"/>
                  </a:lnTo>
                  <a:lnTo>
                    <a:pt x="7485" y="5703"/>
                  </a:lnTo>
                  <a:lnTo>
                    <a:pt x="8529" y="5270"/>
                  </a:lnTo>
                  <a:lnTo>
                    <a:pt x="9445" y="4659"/>
                  </a:lnTo>
                  <a:lnTo>
                    <a:pt x="10235" y="3870"/>
                  </a:lnTo>
                  <a:lnTo>
                    <a:pt x="10846" y="2954"/>
                  </a:lnTo>
                  <a:lnTo>
                    <a:pt x="11304" y="1910"/>
                  </a:lnTo>
                  <a:lnTo>
                    <a:pt x="11533" y="790"/>
                  </a:lnTo>
                  <a:lnTo>
                    <a:pt x="11533" y="179"/>
                  </a:lnTo>
                  <a:lnTo>
                    <a:pt x="11533" y="128"/>
                  </a:lnTo>
                  <a:lnTo>
                    <a:pt x="11533" y="51"/>
                  </a:lnTo>
                  <a:lnTo>
                    <a:pt x="9980" y="1"/>
                  </a:lnTo>
                  <a:lnTo>
                    <a:pt x="9955" y="433"/>
                  </a:lnTo>
                  <a:lnTo>
                    <a:pt x="9802" y="1248"/>
                  </a:lnTo>
                  <a:lnTo>
                    <a:pt x="9471" y="2012"/>
                  </a:lnTo>
                  <a:lnTo>
                    <a:pt x="9013" y="2674"/>
                  </a:lnTo>
                  <a:lnTo>
                    <a:pt x="8452" y="3259"/>
                  </a:lnTo>
                  <a:lnTo>
                    <a:pt x="7791" y="3692"/>
                  </a:lnTo>
                  <a:lnTo>
                    <a:pt x="7027" y="4023"/>
                  </a:lnTo>
                  <a:lnTo>
                    <a:pt x="6212" y="4201"/>
                  </a:lnTo>
                  <a:lnTo>
                    <a:pt x="5346" y="4201"/>
                  </a:lnTo>
                  <a:lnTo>
                    <a:pt x="4506" y="4023"/>
                  </a:lnTo>
                  <a:lnTo>
                    <a:pt x="3768" y="3692"/>
                  </a:lnTo>
                  <a:lnTo>
                    <a:pt x="3081" y="3259"/>
                  </a:lnTo>
                  <a:lnTo>
                    <a:pt x="2521" y="2674"/>
                  </a:lnTo>
                  <a:lnTo>
                    <a:pt x="2062" y="2012"/>
                  </a:lnTo>
                  <a:lnTo>
                    <a:pt x="1731" y="1248"/>
                  </a:lnTo>
                  <a:lnTo>
                    <a:pt x="1579" y="433"/>
                  </a:lnTo>
                  <a:lnTo>
                    <a:pt x="1553" y="1"/>
                  </a:lnTo>
                  <a:close/>
                </a:path>
              </a:pathLst>
            </a:custGeom>
            <a:solidFill>
              <a:srgbClr val="E5C1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1091;p37"/>
            <p:cNvSpPr/>
            <p:nvPr/>
          </p:nvSpPr>
          <p:spPr>
            <a:xfrm>
              <a:off x="2540875" y="974800"/>
              <a:ext cx="82125" cy="119675"/>
            </a:xfrm>
            <a:custGeom>
              <a:avLst/>
              <a:gdLst/>
              <a:ahLst/>
              <a:cxnLst/>
              <a:rect l="l" t="t" r="r" b="b"/>
              <a:pathLst>
                <a:path w="3285" h="4787" extrusionOk="0">
                  <a:moveTo>
                    <a:pt x="1553" y="0"/>
                  </a:moveTo>
                  <a:lnTo>
                    <a:pt x="1375" y="306"/>
                  </a:lnTo>
                  <a:lnTo>
                    <a:pt x="1298" y="586"/>
                  </a:lnTo>
                  <a:lnTo>
                    <a:pt x="0" y="4252"/>
                  </a:lnTo>
                  <a:lnTo>
                    <a:pt x="0" y="4303"/>
                  </a:lnTo>
                  <a:lnTo>
                    <a:pt x="0" y="4354"/>
                  </a:lnTo>
                  <a:lnTo>
                    <a:pt x="407" y="4558"/>
                  </a:lnTo>
                  <a:lnTo>
                    <a:pt x="1222" y="4787"/>
                  </a:lnTo>
                  <a:lnTo>
                    <a:pt x="2062" y="4787"/>
                  </a:lnTo>
                  <a:lnTo>
                    <a:pt x="2902" y="4558"/>
                  </a:lnTo>
                  <a:lnTo>
                    <a:pt x="3284" y="4354"/>
                  </a:lnTo>
                  <a:lnTo>
                    <a:pt x="3284" y="4303"/>
                  </a:lnTo>
                  <a:lnTo>
                    <a:pt x="3284" y="4252"/>
                  </a:lnTo>
                  <a:lnTo>
                    <a:pt x="2011" y="586"/>
                  </a:lnTo>
                  <a:lnTo>
                    <a:pt x="1935" y="306"/>
                  </a:lnTo>
                  <a:lnTo>
                    <a:pt x="1731" y="0"/>
                  </a:lnTo>
                  <a:close/>
                </a:path>
              </a:pathLst>
            </a:custGeom>
            <a:solidFill>
              <a:srgbClr val="D3A6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1092;p37"/>
            <p:cNvSpPr/>
            <p:nvPr/>
          </p:nvSpPr>
          <p:spPr>
            <a:xfrm>
              <a:off x="2540875" y="1083625"/>
              <a:ext cx="82125" cy="37575"/>
            </a:xfrm>
            <a:custGeom>
              <a:avLst/>
              <a:gdLst/>
              <a:ahLst/>
              <a:cxnLst/>
              <a:rect l="l" t="t" r="r" b="b"/>
              <a:pathLst>
                <a:path w="3285" h="1503" extrusionOk="0">
                  <a:moveTo>
                    <a:pt x="0" y="1"/>
                  </a:moveTo>
                  <a:lnTo>
                    <a:pt x="0" y="306"/>
                  </a:lnTo>
                  <a:lnTo>
                    <a:pt x="280" y="841"/>
                  </a:lnTo>
                  <a:lnTo>
                    <a:pt x="764" y="1248"/>
                  </a:lnTo>
                  <a:lnTo>
                    <a:pt x="1298" y="1477"/>
                  </a:lnTo>
                  <a:lnTo>
                    <a:pt x="1528" y="1503"/>
                  </a:lnTo>
                  <a:lnTo>
                    <a:pt x="1782" y="1503"/>
                  </a:lnTo>
                  <a:lnTo>
                    <a:pt x="2011" y="1477"/>
                  </a:lnTo>
                  <a:lnTo>
                    <a:pt x="2521" y="1248"/>
                  </a:lnTo>
                  <a:lnTo>
                    <a:pt x="3004" y="841"/>
                  </a:lnTo>
                  <a:lnTo>
                    <a:pt x="3284" y="306"/>
                  </a:lnTo>
                  <a:lnTo>
                    <a:pt x="3284" y="1"/>
                  </a:lnTo>
                  <a:lnTo>
                    <a:pt x="2902" y="205"/>
                  </a:lnTo>
                  <a:lnTo>
                    <a:pt x="2062" y="434"/>
                  </a:lnTo>
                  <a:lnTo>
                    <a:pt x="1222" y="434"/>
                  </a:lnTo>
                  <a:lnTo>
                    <a:pt x="407" y="205"/>
                  </a:lnTo>
                  <a:lnTo>
                    <a:pt x="0" y="1"/>
                  </a:lnTo>
                  <a:close/>
                </a:path>
              </a:pathLst>
            </a:custGeom>
            <a:solidFill>
              <a:srgbClr val="A06A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1093;p37"/>
            <p:cNvSpPr/>
            <p:nvPr/>
          </p:nvSpPr>
          <p:spPr>
            <a:xfrm>
              <a:off x="2377300" y="949350"/>
              <a:ext cx="26100" cy="26100"/>
            </a:xfrm>
            <a:custGeom>
              <a:avLst/>
              <a:gdLst/>
              <a:ahLst/>
              <a:cxnLst/>
              <a:rect l="l" t="t" r="r" b="b"/>
              <a:pathLst>
                <a:path w="1044" h="1044" extrusionOk="0">
                  <a:moveTo>
                    <a:pt x="509" y="0"/>
                  </a:moveTo>
                  <a:lnTo>
                    <a:pt x="306" y="26"/>
                  </a:lnTo>
                  <a:lnTo>
                    <a:pt x="26" y="306"/>
                  </a:lnTo>
                  <a:lnTo>
                    <a:pt x="0" y="509"/>
                  </a:lnTo>
                  <a:lnTo>
                    <a:pt x="26" y="738"/>
                  </a:lnTo>
                  <a:lnTo>
                    <a:pt x="306" y="1018"/>
                  </a:lnTo>
                  <a:lnTo>
                    <a:pt x="509" y="1044"/>
                  </a:lnTo>
                  <a:lnTo>
                    <a:pt x="738" y="1018"/>
                  </a:lnTo>
                  <a:lnTo>
                    <a:pt x="1019" y="738"/>
                  </a:lnTo>
                  <a:lnTo>
                    <a:pt x="1044" y="509"/>
                  </a:lnTo>
                  <a:lnTo>
                    <a:pt x="1019" y="306"/>
                  </a:lnTo>
                  <a:lnTo>
                    <a:pt x="738" y="26"/>
                  </a:lnTo>
                  <a:lnTo>
                    <a:pt x="509"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1094;p37"/>
            <p:cNvSpPr/>
            <p:nvPr/>
          </p:nvSpPr>
          <p:spPr>
            <a:xfrm>
              <a:off x="2737525" y="949350"/>
              <a:ext cx="26775" cy="26100"/>
            </a:xfrm>
            <a:custGeom>
              <a:avLst/>
              <a:gdLst/>
              <a:ahLst/>
              <a:cxnLst/>
              <a:rect l="l" t="t" r="r" b="b"/>
              <a:pathLst>
                <a:path w="1071" h="1044" extrusionOk="0">
                  <a:moveTo>
                    <a:pt x="535" y="0"/>
                  </a:moveTo>
                  <a:lnTo>
                    <a:pt x="332" y="26"/>
                  </a:lnTo>
                  <a:lnTo>
                    <a:pt x="26" y="306"/>
                  </a:lnTo>
                  <a:lnTo>
                    <a:pt x="1" y="509"/>
                  </a:lnTo>
                  <a:lnTo>
                    <a:pt x="26" y="738"/>
                  </a:lnTo>
                  <a:lnTo>
                    <a:pt x="332" y="1018"/>
                  </a:lnTo>
                  <a:lnTo>
                    <a:pt x="535" y="1044"/>
                  </a:lnTo>
                  <a:lnTo>
                    <a:pt x="739" y="1018"/>
                  </a:lnTo>
                  <a:lnTo>
                    <a:pt x="1045" y="738"/>
                  </a:lnTo>
                  <a:lnTo>
                    <a:pt x="1070" y="509"/>
                  </a:lnTo>
                  <a:lnTo>
                    <a:pt x="1045" y="306"/>
                  </a:lnTo>
                  <a:lnTo>
                    <a:pt x="739" y="26"/>
                  </a:lnTo>
                  <a:lnTo>
                    <a:pt x="535"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1095;p37"/>
            <p:cNvSpPr/>
            <p:nvPr/>
          </p:nvSpPr>
          <p:spPr>
            <a:xfrm>
              <a:off x="2330825" y="1037175"/>
              <a:ext cx="145775" cy="68750"/>
            </a:xfrm>
            <a:custGeom>
              <a:avLst/>
              <a:gdLst/>
              <a:ahLst/>
              <a:cxnLst/>
              <a:rect l="l" t="t" r="r" b="b"/>
              <a:pathLst>
                <a:path w="5831" h="2750" extrusionOk="0">
                  <a:moveTo>
                    <a:pt x="1350" y="0"/>
                  </a:moveTo>
                  <a:lnTo>
                    <a:pt x="1095" y="26"/>
                  </a:lnTo>
                  <a:lnTo>
                    <a:pt x="586" y="229"/>
                  </a:lnTo>
                  <a:lnTo>
                    <a:pt x="230" y="611"/>
                  </a:lnTo>
                  <a:lnTo>
                    <a:pt x="1" y="1095"/>
                  </a:lnTo>
                  <a:lnTo>
                    <a:pt x="1" y="1375"/>
                  </a:lnTo>
                  <a:lnTo>
                    <a:pt x="1" y="1655"/>
                  </a:lnTo>
                  <a:lnTo>
                    <a:pt x="230" y="2164"/>
                  </a:lnTo>
                  <a:lnTo>
                    <a:pt x="586" y="2521"/>
                  </a:lnTo>
                  <a:lnTo>
                    <a:pt x="1095" y="2750"/>
                  </a:lnTo>
                  <a:lnTo>
                    <a:pt x="4736" y="2750"/>
                  </a:lnTo>
                  <a:lnTo>
                    <a:pt x="5220" y="2521"/>
                  </a:lnTo>
                  <a:lnTo>
                    <a:pt x="5602" y="2164"/>
                  </a:lnTo>
                  <a:lnTo>
                    <a:pt x="5805" y="1655"/>
                  </a:lnTo>
                  <a:lnTo>
                    <a:pt x="5831" y="1375"/>
                  </a:lnTo>
                  <a:lnTo>
                    <a:pt x="5805" y="1095"/>
                  </a:lnTo>
                  <a:lnTo>
                    <a:pt x="5602" y="611"/>
                  </a:lnTo>
                  <a:lnTo>
                    <a:pt x="5220" y="229"/>
                  </a:lnTo>
                  <a:lnTo>
                    <a:pt x="4736" y="26"/>
                  </a:lnTo>
                  <a:lnTo>
                    <a:pt x="4456" y="0"/>
                  </a:lnTo>
                  <a:close/>
                </a:path>
              </a:pathLst>
            </a:custGeom>
            <a:solidFill>
              <a:srgbClr val="C66C6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1096;p37"/>
            <p:cNvSpPr/>
            <p:nvPr/>
          </p:nvSpPr>
          <p:spPr>
            <a:xfrm>
              <a:off x="2691075" y="1037175"/>
              <a:ext cx="146400" cy="68750"/>
            </a:xfrm>
            <a:custGeom>
              <a:avLst/>
              <a:gdLst/>
              <a:ahLst/>
              <a:cxnLst/>
              <a:rect l="l" t="t" r="r" b="b"/>
              <a:pathLst>
                <a:path w="5856" h="2750" extrusionOk="0">
                  <a:moveTo>
                    <a:pt x="1375" y="0"/>
                  </a:moveTo>
                  <a:lnTo>
                    <a:pt x="1095" y="26"/>
                  </a:lnTo>
                  <a:lnTo>
                    <a:pt x="611" y="229"/>
                  </a:lnTo>
                  <a:lnTo>
                    <a:pt x="229" y="611"/>
                  </a:lnTo>
                  <a:lnTo>
                    <a:pt x="26" y="1095"/>
                  </a:lnTo>
                  <a:lnTo>
                    <a:pt x="0" y="1375"/>
                  </a:lnTo>
                  <a:lnTo>
                    <a:pt x="26" y="1655"/>
                  </a:lnTo>
                  <a:lnTo>
                    <a:pt x="229" y="2164"/>
                  </a:lnTo>
                  <a:lnTo>
                    <a:pt x="611" y="2521"/>
                  </a:lnTo>
                  <a:lnTo>
                    <a:pt x="1095" y="2750"/>
                  </a:lnTo>
                  <a:lnTo>
                    <a:pt x="4761" y="2750"/>
                  </a:lnTo>
                  <a:lnTo>
                    <a:pt x="5245" y="2521"/>
                  </a:lnTo>
                  <a:lnTo>
                    <a:pt x="5627" y="2164"/>
                  </a:lnTo>
                  <a:lnTo>
                    <a:pt x="5830" y="1655"/>
                  </a:lnTo>
                  <a:lnTo>
                    <a:pt x="5856" y="1375"/>
                  </a:lnTo>
                  <a:lnTo>
                    <a:pt x="5830" y="1095"/>
                  </a:lnTo>
                  <a:lnTo>
                    <a:pt x="5627" y="611"/>
                  </a:lnTo>
                  <a:lnTo>
                    <a:pt x="5245" y="229"/>
                  </a:lnTo>
                  <a:lnTo>
                    <a:pt x="4761" y="26"/>
                  </a:lnTo>
                  <a:lnTo>
                    <a:pt x="4481" y="0"/>
                  </a:lnTo>
                  <a:close/>
                </a:path>
              </a:pathLst>
            </a:custGeom>
            <a:solidFill>
              <a:srgbClr val="C66C6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1097;p37"/>
            <p:cNvSpPr/>
            <p:nvPr/>
          </p:nvSpPr>
          <p:spPr>
            <a:xfrm>
              <a:off x="2188250" y="394325"/>
              <a:ext cx="791175" cy="526400"/>
            </a:xfrm>
            <a:custGeom>
              <a:avLst/>
              <a:gdLst/>
              <a:ahLst/>
              <a:cxnLst/>
              <a:rect l="l" t="t" r="r" b="b"/>
              <a:pathLst>
                <a:path w="31647" h="21056" extrusionOk="0">
                  <a:moveTo>
                    <a:pt x="15836" y="1"/>
                  </a:moveTo>
                  <a:lnTo>
                    <a:pt x="15022" y="26"/>
                  </a:lnTo>
                  <a:lnTo>
                    <a:pt x="13418" y="179"/>
                  </a:lnTo>
                  <a:lnTo>
                    <a:pt x="11865" y="510"/>
                  </a:lnTo>
                  <a:lnTo>
                    <a:pt x="10388" y="968"/>
                  </a:lnTo>
                  <a:lnTo>
                    <a:pt x="8962" y="1554"/>
                  </a:lnTo>
                  <a:lnTo>
                    <a:pt x="7613" y="2292"/>
                  </a:lnTo>
                  <a:lnTo>
                    <a:pt x="6366" y="3158"/>
                  </a:lnTo>
                  <a:lnTo>
                    <a:pt x="5194" y="4125"/>
                  </a:lnTo>
                  <a:lnTo>
                    <a:pt x="4100" y="5195"/>
                  </a:lnTo>
                  <a:lnTo>
                    <a:pt x="3132" y="6366"/>
                  </a:lnTo>
                  <a:lnTo>
                    <a:pt x="2292" y="7639"/>
                  </a:lnTo>
                  <a:lnTo>
                    <a:pt x="1554" y="8988"/>
                  </a:lnTo>
                  <a:lnTo>
                    <a:pt x="943" y="10388"/>
                  </a:lnTo>
                  <a:lnTo>
                    <a:pt x="485" y="11890"/>
                  </a:lnTo>
                  <a:lnTo>
                    <a:pt x="179" y="13418"/>
                  </a:lnTo>
                  <a:lnTo>
                    <a:pt x="1" y="15022"/>
                  </a:lnTo>
                  <a:lnTo>
                    <a:pt x="1" y="15836"/>
                  </a:lnTo>
                  <a:lnTo>
                    <a:pt x="1" y="21055"/>
                  </a:lnTo>
                  <a:lnTo>
                    <a:pt x="739" y="20597"/>
                  </a:lnTo>
                  <a:lnTo>
                    <a:pt x="2954" y="19044"/>
                  </a:lnTo>
                  <a:lnTo>
                    <a:pt x="5704" y="16702"/>
                  </a:lnTo>
                  <a:lnTo>
                    <a:pt x="7893" y="14411"/>
                  </a:lnTo>
                  <a:lnTo>
                    <a:pt x="9293" y="12654"/>
                  </a:lnTo>
                  <a:lnTo>
                    <a:pt x="9955" y="11687"/>
                  </a:lnTo>
                  <a:lnTo>
                    <a:pt x="10006" y="11839"/>
                  </a:lnTo>
                  <a:lnTo>
                    <a:pt x="10592" y="12883"/>
                  </a:lnTo>
                  <a:lnTo>
                    <a:pt x="11279" y="13825"/>
                  </a:lnTo>
                  <a:lnTo>
                    <a:pt x="12247" y="14894"/>
                  </a:lnTo>
                  <a:lnTo>
                    <a:pt x="13570" y="15989"/>
                  </a:lnTo>
                  <a:lnTo>
                    <a:pt x="15276" y="17007"/>
                  </a:lnTo>
                  <a:lnTo>
                    <a:pt x="17415" y="17822"/>
                  </a:lnTo>
                  <a:lnTo>
                    <a:pt x="18662" y="18102"/>
                  </a:lnTo>
                  <a:lnTo>
                    <a:pt x="18713" y="17440"/>
                  </a:lnTo>
                  <a:lnTo>
                    <a:pt x="18611" y="14971"/>
                  </a:lnTo>
                  <a:lnTo>
                    <a:pt x="18739" y="15098"/>
                  </a:lnTo>
                  <a:lnTo>
                    <a:pt x="20393" y="16346"/>
                  </a:lnTo>
                  <a:lnTo>
                    <a:pt x="22736" y="17720"/>
                  </a:lnTo>
                  <a:lnTo>
                    <a:pt x="24772" y="18662"/>
                  </a:lnTo>
                  <a:lnTo>
                    <a:pt x="27216" y="19579"/>
                  </a:lnTo>
                  <a:lnTo>
                    <a:pt x="30068" y="20368"/>
                  </a:lnTo>
                  <a:lnTo>
                    <a:pt x="31646" y="20674"/>
                  </a:lnTo>
                  <a:lnTo>
                    <a:pt x="31646" y="15836"/>
                  </a:lnTo>
                  <a:lnTo>
                    <a:pt x="31646" y="15022"/>
                  </a:lnTo>
                  <a:lnTo>
                    <a:pt x="31468" y="13418"/>
                  </a:lnTo>
                  <a:lnTo>
                    <a:pt x="31163" y="11890"/>
                  </a:lnTo>
                  <a:lnTo>
                    <a:pt x="30704" y="10388"/>
                  </a:lnTo>
                  <a:lnTo>
                    <a:pt x="30093" y="8988"/>
                  </a:lnTo>
                  <a:lnTo>
                    <a:pt x="29355" y="7639"/>
                  </a:lnTo>
                  <a:lnTo>
                    <a:pt x="28515" y="6366"/>
                  </a:lnTo>
                  <a:lnTo>
                    <a:pt x="27547" y="5195"/>
                  </a:lnTo>
                  <a:lnTo>
                    <a:pt x="26478" y="4125"/>
                  </a:lnTo>
                  <a:lnTo>
                    <a:pt x="25282" y="3158"/>
                  </a:lnTo>
                  <a:lnTo>
                    <a:pt x="24034" y="2292"/>
                  </a:lnTo>
                  <a:lnTo>
                    <a:pt x="22685" y="1554"/>
                  </a:lnTo>
                  <a:lnTo>
                    <a:pt x="21259" y="968"/>
                  </a:lnTo>
                  <a:lnTo>
                    <a:pt x="19782" y="510"/>
                  </a:lnTo>
                  <a:lnTo>
                    <a:pt x="18229" y="179"/>
                  </a:lnTo>
                  <a:lnTo>
                    <a:pt x="16651" y="26"/>
                  </a:lnTo>
                  <a:lnTo>
                    <a:pt x="15836" y="1"/>
                  </a:lnTo>
                  <a:close/>
                </a:path>
              </a:pathLst>
            </a:custGeom>
            <a:solidFill>
              <a:srgbClr val="542D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1098;p37"/>
            <p:cNvSpPr/>
            <p:nvPr/>
          </p:nvSpPr>
          <p:spPr>
            <a:xfrm>
              <a:off x="2348025" y="857050"/>
              <a:ext cx="110750" cy="21675"/>
            </a:xfrm>
            <a:custGeom>
              <a:avLst/>
              <a:gdLst/>
              <a:ahLst/>
              <a:cxnLst/>
              <a:rect l="l" t="t" r="r" b="b"/>
              <a:pathLst>
                <a:path w="4430" h="867" fill="none" extrusionOk="0">
                  <a:moveTo>
                    <a:pt x="4430" y="866"/>
                  </a:moveTo>
                  <a:lnTo>
                    <a:pt x="4201" y="662"/>
                  </a:lnTo>
                  <a:lnTo>
                    <a:pt x="3666" y="306"/>
                  </a:lnTo>
                  <a:lnTo>
                    <a:pt x="2826" y="1"/>
                  </a:lnTo>
                  <a:lnTo>
                    <a:pt x="1629" y="1"/>
                  </a:lnTo>
                  <a:lnTo>
                    <a:pt x="764" y="306"/>
                  </a:lnTo>
                  <a:lnTo>
                    <a:pt x="255" y="662"/>
                  </a:lnTo>
                  <a:lnTo>
                    <a:pt x="0" y="866"/>
                  </a:lnTo>
                </a:path>
              </a:pathLst>
            </a:custGeom>
            <a:noFill/>
            <a:ln w="21000" cap="rnd" cmpd="sng">
              <a:solidFill>
                <a:srgbClr val="713C23"/>
              </a:solidFill>
              <a:prstDash val="solid"/>
              <a:miter lim="25458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1099;p37"/>
            <p:cNvSpPr/>
            <p:nvPr/>
          </p:nvSpPr>
          <p:spPr>
            <a:xfrm>
              <a:off x="2708900" y="857050"/>
              <a:ext cx="110775" cy="21675"/>
            </a:xfrm>
            <a:custGeom>
              <a:avLst/>
              <a:gdLst/>
              <a:ahLst/>
              <a:cxnLst/>
              <a:rect l="l" t="t" r="r" b="b"/>
              <a:pathLst>
                <a:path w="4431" h="867" fill="none" extrusionOk="0">
                  <a:moveTo>
                    <a:pt x="4430" y="866"/>
                  </a:moveTo>
                  <a:lnTo>
                    <a:pt x="4175" y="662"/>
                  </a:lnTo>
                  <a:lnTo>
                    <a:pt x="3666" y="306"/>
                  </a:lnTo>
                  <a:lnTo>
                    <a:pt x="2801" y="1"/>
                  </a:lnTo>
                  <a:lnTo>
                    <a:pt x="1604" y="1"/>
                  </a:lnTo>
                  <a:lnTo>
                    <a:pt x="764" y="306"/>
                  </a:lnTo>
                  <a:lnTo>
                    <a:pt x="229" y="662"/>
                  </a:lnTo>
                  <a:lnTo>
                    <a:pt x="0" y="866"/>
                  </a:lnTo>
                </a:path>
              </a:pathLst>
            </a:custGeom>
            <a:noFill/>
            <a:ln w="21000" cap="rnd" cmpd="sng">
              <a:solidFill>
                <a:srgbClr val="713C23"/>
              </a:solidFill>
              <a:prstDash val="solid"/>
              <a:miter lim="254588"/>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1100;p37"/>
            <p:cNvSpPr/>
            <p:nvPr/>
          </p:nvSpPr>
          <p:spPr>
            <a:xfrm>
              <a:off x="2521775" y="1172750"/>
              <a:ext cx="124125" cy="35650"/>
            </a:xfrm>
            <a:custGeom>
              <a:avLst/>
              <a:gdLst/>
              <a:ahLst/>
              <a:cxnLst/>
              <a:rect l="l" t="t" r="r" b="b"/>
              <a:pathLst>
                <a:path w="4965" h="1426" extrusionOk="0">
                  <a:moveTo>
                    <a:pt x="0" y="0"/>
                  </a:moveTo>
                  <a:lnTo>
                    <a:pt x="153" y="306"/>
                  </a:lnTo>
                  <a:lnTo>
                    <a:pt x="637" y="815"/>
                  </a:lnTo>
                  <a:lnTo>
                    <a:pt x="1273" y="1197"/>
                  </a:lnTo>
                  <a:lnTo>
                    <a:pt x="2062" y="1400"/>
                  </a:lnTo>
                  <a:lnTo>
                    <a:pt x="2495" y="1426"/>
                  </a:lnTo>
                  <a:lnTo>
                    <a:pt x="2903" y="1400"/>
                  </a:lnTo>
                  <a:lnTo>
                    <a:pt x="3692" y="1197"/>
                  </a:lnTo>
                  <a:lnTo>
                    <a:pt x="4328" y="815"/>
                  </a:lnTo>
                  <a:lnTo>
                    <a:pt x="4812" y="306"/>
                  </a:lnTo>
                  <a:lnTo>
                    <a:pt x="4965" y="0"/>
                  </a:lnTo>
                  <a:close/>
                </a:path>
              </a:pathLst>
            </a:custGeom>
            <a:solidFill>
              <a:srgbClr val="AE4C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101;p37"/>
            <p:cNvSpPr/>
            <p:nvPr/>
          </p:nvSpPr>
          <p:spPr>
            <a:xfrm>
              <a:off x="3100950" y="970350"/>
              <a:ext cx="356450" cy="585575"/>
            </a:xfrm>
            <a:custGeom>
              <a:avLst/>
              <a:gdLst/>
              <a:ahLst/>
              <a:cxnLst/>
              <a:rect l="l" t="t" r="r" b="b"/>
              <a:pathLst>
                <a:path w="14258" h="23423" extrusionOk="0">
                  <a:moveTo>
                    <a:pt x="9192" y="0"/>
                  </a:moveTo>
                  <a:lnTo>
                    <a:pt x="8784" y="77"/>
                  </a:lnTo>
                  <a:lnTo>
                    <a:pt x="8402" y="357"/>
                  </a:lnTo>
                  <a:lnTo>
                    <a:pt x="8148" y="738"/>
                  </a:lnTo>
                  <a:lnTo>
                    <a:pt x="8071" y="993"/>
                  </a:lnTo>
                  <a:lnTo>
                    <a:pt x="6340" y="8529"/>
                  </a:lnTo>
                  <a:lnTo>
                    <a:pt x="6035" y="8453"/>
                  </a:lnTo>
                  <a:lnTo>
                    <a:pt x="7588" y="1757"/>
                  </a:lnTo>
                  <a:lnTo>
                    <a:pt x="7613" y="1502"/>
                  </a:lnTo>
                  <a:lnTo>
                    <a:pt x="7562" y="1019"/>
                  </a:lnTo>
                  <a:lnTo>
                    <a:pt x="7358" y="637"/>
                  </a:lnTo>
                  <a:lnTo>
                    <a:pt x="7027" y="357"/>
                  </a:lnTo>
                  <a:lnTo>
                    <a:pt x="6798" y="280"/>
                  </a:lnTo>
                  <a:lnTo>
                    <a:pt x="6595" y="255"/>
                  </a:lnTo>
                  <a:lnTo>
                    <a:pt x="6162" y="357"/>
                  </a:lnTo>
                  <a:lnTo>
                    <a:pt x="5805" y="611"/>
                  </a:lnTo>
                  <a:lnTo>
                    <a:pt x="5551" y="1019"/>
                  </a:lnTo>
                  <a:lnTo>
                    <a:pt x="5475" y="1273"/>
                  </a:lnTo>
                  <a:lnTo>
                    <a:pt x="3361" y="10413"/>
                  </a:lnTo>
                  <a:lnTo>
                    <a:pt x="3132" y="9547"/>
                  </a:lnTo>
                  <a:lnTo>
                    <a:pt x="2623" y="8172"/>
                  </a:lnTo>
                  <a:lnTo>
                    <a:pt x="2114" y="7205"/>
                  </a:lnTo>
                  <a:lnTo>
                    <a:pt x="1630" y="6594"/>
                  </a:lnTo>
                  <a:lnTo>
                    <a:pt x="943" y="6110"/>
                  </a:lnTo>
                  <a:lnTo>
                    <a:pt x="383" y="6034"/>
                  </a:lnTo>
                  <a:lnTo>
                    <a:pt x="332" y="6059"/>
                  </a:lnTo>
                  <a:lnTo>
                    <a:pt x="154" y="6136"/>
                  </a:lnTo>
                  <a:lnTo>
                    <a:pt x="1" y="6441"/>
                  </a:lnTo>
                  <a:lnTo>
                    <a:pt x="1" y="6950"/>
                  </a:lnTo>
                  <a:lnTo>
                    <a:pt x="26" y="7052"/>
                  </a:lnTo>
                  <a:lnTo>
                    <a:pt x="561" y="9980"/>
                  </a:lnTo>
                  <a:lnTo>
                    <a:pt x="1147" y="13493"/>
                  </a:lnTo>
                  <a:lnTo>
                    <a:pt x="1197" y="13875"/>
                  </a:lnTo>
                  <a:lnTo>
                    <a:pt x="1427" y="14537"/>
                  </a:lnTo>
                  <a:lnTo>
                    <a:pt x="1885" y="15301"/>
                  </a:lnTo>
                  <a:lnTo>
                    <a:pt x="2929" y="16116"/>
                  </a:lnTo>
                  <a:lnTo>
                    <a:pt x="3158" y="16192"/>
                  </a:lnTo>
                  <a:lnTo>
                    <a:pt x="1859" y="21844"/>
                  </a:lnTo>
                  <a:lnTo>
                    <a:pt x="8784" y="23422"/>
                  </a:lnTo>
                  <a:lnTo>
                    <a:pt x="10133" y="17669"/>
                  </a:lnTo>
                  <a:lnTo>
                    <a:pt x="10261" y="17694"/>
                  </a:lnTo>
                  <a:lnTo>
                    <a:pt x="10694" y="17592"/>
                  </a:lnTo>
                  <a:lnTo>
                    <a:pt x="11203" y="17312"/>
                  </a:lnTo>
                  <a:lnTo>
                    <a:pt x="11610" y="16778"/>
                  </a:lnTo>
                  <a:lnTo>
                    <a:pt x="11737" y="16396"/>
                  </a:lnTo>
                  <a:lnTo>
                    <a:pt x="12068" y="14944"/>
                  </a:lnTo>
                  <a:lnTo>
                    <a:pt x="12832" y="11737"/>
                  </a:lnTo>
                  <a:lnTo>
                    <a:pt x="13087" y="10617"/>
                  </a:lnTo>
                  <a:lnTo>
                    <a:pt x="13189" y="10107"/>
                  </a:lnTo>
                  <a:lnTo>
                    <a:pt x="14232" y="5627"/>
                  </a:lnTo>
                  <a:lnTo>
                    <a:pt x="14258" y="5397"/>
                  </a:lnTo>
                  <a:lnTo>
                    <a:pt x="14207" y="4965"/>
                  </a:lnTo>
                  <a:lnTo>
                    <a:pt x="14029" y="4608"/>
                  </a:lnTo>
                  <a:lnTo>
                    <a:pt x="13698" y="4354"/>
                  </a:lnTo>
                  <a:lnTo>
                    <a:pt x="13520" y="4277"/>
                  </a:lnTo>
                  <a:lnTo>
                    <a:pt x="13316" y="4252"/>
                  </a:lnTo>
                  <a:lnTo>
                    <a:pt x="12908" y="4354"/>
                  </a:lnTo>
                  <a:lnTo>
                    <a:pt x="12578" y="4583"/>
                  </a:lnTo>
                  <a:lnTo>
                    <a:pt x="12348" y="4965"/>
                  </a:lnTo>
                  <a:lnTo>
                    <a:pt x="12272" y="5194"/>
                  </a:lnTo>
                  <a:lnTo>
                    <a:pt x="11254" y="9649"/>
                  </a:lnTo>
                  <a:lnTo>
                    <a:pt x="10872" y="9573"/>
                  </a:lnTo>
                  <a:lnTo>
                    <a:pt x="12323" y="3284"/>
                  </a:lnTo>
                  <a:lnTo>
                    <a:pt x="12348" y="3030"/>
                  </a:lnTo>
                  <a:lnTo>
                    <a:pt x="12297" y="2546"/>
                  </a:lnTo>
                  <a:lnTo>
                    <a:pt x="12094" y="2164"/>
                  </a:lnTo>
                  <a:lnTo>
                    <a:pt x="11763" y="1884"/>
                  </a:lnTo>
                  <a:lnTo>
                    <a:pt x="11534" y="1808"/>
                  </a:lnTo>
                  <a:lnTo>
                    <a:pt x="11330" y="1782"/>
                  </a:lnTo>
                  <a:lnTo>
                    <a:pt x="10897" y="1884"/>
                  </a:lnTo>
                  <a:lnTo>
                    <a:pt x="10541" y="2139"/>
                  </a:lnTo>
                  <a:lnTo>
                    <a:pt x="10286" y="2546"/>
                  </a:lnTo>
                  <a:lnTo>
                    <a:pt x="10210" y="2801"/>
                  </a:lnTo>
                  <a:lnTo>
                    <a:pt x="8759" y="9089"/>
                  </a:lnTo>
                  <a:lnTo>
                    <a:pt x="8453" y="9013"/>
                  </a:lnTo>
                  <a:lnTo>
                    <a:pt x="10184" y="1477"/>
                  </a:lnTo>
                  <a:lnTo>
                    <a:pt x="10235" y="1222"/>
                  </a:lnTo>
                  <a:lnTo>
                    <a:pt x="10159" y="764"/>
                  </a:lnTo>
                  <a:lnTo>
                    <a:pt x="9955" y="357"/>
                  </a:lnTo>
                  <a:lnTo>
                    <a:pt x="9624" y="77"/>
                  </a:lnTo>
                  <a:lnTo>
                    <a:pt x="9421" y="26"/>
                  </a:lnTo>
                  <a:lnTo>
                    <a:pt x="9192" y="0"/>
                  </a:lnTo>
                  <a:close/>
                </a:path>
              </a:pathLst>
            </a:custGeom>
            <a:solidFill>
              <a:srgbClr val="C08A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102;p37"/>
            <p:cNvSpPr/>
            <p:nvPr/>
          </p:nvSpPr>
          <p:spPr>
            <a:xfrm>
              <a:off x="3184975" y="1230025"/>
              <a:ext cx="25" cy="25"/>
            </a:xfrm>
            <a:custGeom>
              <a:avLst/>
              <a:gdLst/>
              <a:ahLst/>
              <a:cxnLst/>
              <a:rect l="l" t="t" r="r" b="b"/>
              <a:pathLst>
                <a:path w="1" h="1" extrusionOk="0">
                  <a:moveTo>
                    <a:pt x="0" y="0"/>
                  </a:moveTo>
                  <a:lnTo>
                    <a:pt x="0" y="0"/>
                  </a:lnTo>
                  <a:lnTo>
                    <a:pt x="0" y="0"/>
                  </a:lnTo>
                  <a:lnTo>
                    <a:pt x="0" y="0"/>
                  </a:lnTo>
                  <a:lnTo>
                    <a:pt x="0" y="0"/>
                  </a:lnTo>
                  <a:close/>
                </a:path>
              </a:pathLst>
            </a:custGeom>
            <a:solidFill>
              <a:srgbClr val="CFA4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103;p37"/>
            <p:cNvSpPr/>
            <p:nvPr/>
          </p:nvSpPr>
          <p:spPr>
            <a:xfrm>
              <a:off x="3218075" y="1174650"/>
              <a:ext cx="190950" cy="55400"/>
            </a:xfrm>
            <a:custGeom>
              <a:avLst/>
              <a:gdLst/>
              <a:ahLst/>
              <a:cxnLst/>
              <a:rect l="l" t="t" r="r" b="b"/>
              <a:pathLst>
                <a:path w="7638" h="2216" extrusionOk="0">
                  <a:moveTo>
                    <a:pt x="102" y="0"/>
                  </a:moveTo>
                  <a:lnTo>
                    <a:pt x="0" y="484"/>
                  </a:lnTo>
                  <a:lnTo>
                    <a:pt x="7536" y="2215"/>
                  </a:lnTo>
                  <a:lnTo>
                    <a:pt x="7638" y="1732"/>
                  </a:lnTo>
                  <a:lnTo>
                    <a:pt x="6569" y="1477"/>
                  </a:lnTo>
                  <a:lnTo>
                    <a:pt x="6187" y="1401"/>
                  </a:lnTo>
                  <a:lnTo>
                    <a:pt x="4074" y="917"/>
                  </a:lnTo>
                  <a:lnTo>
                    <a:pt x="3768" y="841"/>
                  </a:lnTo>
                  <a:lnTo>
                    <a:pt x="1655" y="357"/>
                  </a:lnTo>
                  <a:lnTo>
                    <a:pt x="1350" y="281"/>
                  </a:lnTo>
                  <a:lnTo>
                    <a:pt x="102" y="0"/>
                  </a:lnTo>
                  <a:close/>
                </a:path>
              </a:pathLst>
            </a:custGeom>
            <a:solidFill>
              <a:srgbClr val="A06A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1104;p37"/>
            <p:cNvSpPr/>
            <p:nvPr/>
          </p:nvSpPr>
          <p:spPr>
            <a:xfrm>
              <a:off x="3184975" y="1223650"/>
              <a:ext cx="105675" cy="159150"/>
            </a:xfrm>
            <a:custGeom>
              <a:avLst/>
              <a:gdLst/>
              <a:ahLst/>
              <a:cxnLst/>
              <a:rect l="l" t="t" r="r" b="b"/>
              <a:pathLst>
                <a:path w="4227" h="6366" extrusionOk="0">
                  <a:moveTo>
                    <a:pt x="77" y="1"/>
                  </a:moveTo>
                  <a:lnTo>
                    <a:pt x="51" y="26"/>
                  </a:lnTo>
                  <a:lnTo>
                    <a:pt x="0" y="255"/>
                  </a:lnTo>
                  <a:lnTo>
                    <a:pt x="230" y="306"/>
                  </a:lnTo>
                  <a:lnTo>
                    <a:pt x="1121" y="612"/>
                  </a:lnTo>
                  <a:lnTo>
                    <a:pt x="1859" y="1019"/>
                  </a:lnTo>
                  <a:lnTo>
                    <a:pt x="2597" y="1656"/>
                  </a:lnTo>
                  <a:lnTo>
                    <a:pt x="3259" y="2572"/>
                  </a:lnTo>
                  <a:lnTo>
                    <a:pt x="3717" y="3794"/>
                  </a:lnTo>
                  <a:lnTo>
                    <a:pt x="3896" y="5347"/>
                  </a:lnTo>
                  <a:lnTo>
                    <a:pt x="3819" y="6315"/>
                  </a:lnTo>
                  <a:lnTo>
                    <a:pt x="4125" y="6365"/>
                  </a:lnTo>
                  <a:lnTo>
                    <a:pt x="4150" y="6213"/>
                  </a:lnTo>
                  <a:lnTo>
                    <a:pt x="4227" y="5118"/>
                  </a:lnTo>
                  <a:lnTo>
                    <a:pt x="4176" y="4125"/>
                  </a:lnTo>
                  <a:lnTo>
                    <a:pt x="3896" y="3005"/>
                  </a:lnTo>
                  <a:lnTo>
                    <a:pt x="3361" y="1936"/>
                  </a:lnTo>
                  <a:lnTo>
                    <a:pt x="2419" y="968"/>
                  </a:lnTo>
                  <a:lnTo>
                    <a:pt x="1401" y="383"/>
                  </a:lnTo>
                  <a:lnTo>
                    <a:pt x="561" y="103"/>
                  </a:lnTo>
                  <a:lnTo>
                    <a:pt x="77" y="1"/>
                  </a:lnTo>
                  <a:close/>
                </a:path>
              </a:pathLst>
            </a:custGeom>
            <a:solidFill>
              <a:srgbClr val="A06A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1105;p37"/>
            <p:cNvSpPr/>
            <p:nvPr/>
          </p:nvSpPr>
          <p:spPr>
            <a:xfrm>
              <a:off x="3162700" y="1403775"/>
              <a:ext cx="183950" cy="84675"/>
            </a:xfrm>
            <a:custGeom>
              <a:avLst/>
              <a:gdLst/>
              <a:ahLst/>
              <a:cxnLst/>
              <a:rect l="l" t="t" r="r" b="b"/>
              <a:pathLst>
                <a:path w="7358" h="3387" extrusionOk="0">
                  <a:moveTo>
                    <a:pt x="408" y="1"/>
                  </a:moveTo>
                  <a:lnTo>
                    <a:pt x="0" y="1783"/>
                  </a:lnTo>
                  <a:lnTo>
                    <a:pt x="6951" y="3387"/>
                  </a:lnTo>
                  <a:lnTo>
                    <a:pt x="7358" y="1605"/>
                  </a:lnTo>
                  <a:lnTo>
                    <a:pt x="408" y="1"/>
                  </a:lnTo>
                  <a:close/>
                </a:path>
              </a:pathLst>
            </a:custGeom>
            <a:solidFill>
              <a:srgbClr val="A06A5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1106;p37"/>
            <p:cNvSpPr/>
            <p:nvPr/>
          </p:nvSpPr>
          <p:spPr>
            <a:xfrm>
              <a:off x="3123225" y="1425425"/>
              <a:ext cx="238075" cy="100575"/>
            </a:xfrm>
            <a:custGeom>
              <a:avLst/>
              <a:gdLst/>
              <a:ahLst/>
              <a:cxnLst/>
              <a:rect l="l" t="t" r="r" b="b"/>
              <a:pathLst>
                <a:path w="9523" h="4023" extrusionOk="0">
                  <a:moveTo>
                    <a:pt x="434" y="0"/>
                  </a:moveTo>
                  <a:lnTo>
                    <a:pt x="1" y="1935"/>
                  </a:lnTo>
                  <a:lnTo>
                    <a:pt x="9064" y="4023"/>
                  </a:lnTo>
                  <a:lnTo>
                    <a:pt x="9523" y="2113"/>
                  </a:lnTo>
                  <a:lnTo>
                    <a:pt x="434" y="0"/>
                  </a:lnTo>
                  <a:close/>
                </a:path>
              </a:pathLst>
            </a:custGeom>
            <a:solidFill>
              <a:srgbClr val="E5C11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1107;p37"/>
            <p:cNvSpPr/>
            <p:nvPr/>
          </p:nvSpPr>
          <p:spPr>
            <a:xfrm>
              <a:off x="3100950" y="1463600"/>
              <a:ext cx="251450" cy="105675"/>
            </a:xfrm>
            <a:custGeom>
              <a:avLst/>
              <a:gdLst/>
              <a:ahLst/>
              <a:cxnLst/>
              <a:rect l="l" t="t" r="r" b="b"/>
              <a:pathLst>
                <a:path w="10058" h="4227" extrusionOk="0">
                  <a:moveTo>
                    <a:pt x="994" y="1"/>
                  </a:moveTo>
                  <a:lnTo>
                    <a:pt x="1" y="4227"/>
                  </a:lnTo>
                  <a:lnTo>
                    <a:pt x="9573" y="4227"/>
                  </a:lnTo>
                  <a:lnTo>
                    <a:pt x="10057" y="2088"/>
                  </a:lnTo>
                  <a:lnTo>
                    <a:pt x="994" y="1"/>
                  </a:lnTo>
                  <a:close/>
                </a:path>
              </a:pathLst>
            </a:custGeom>
            <a:solidFill>
              <a:srgbClr val="F5861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 name="TextBox 3">
            <a:extLst>
              <a:ext uri="{FF2B5EF4-FFF2-40B4-BE49-F238E27FC236}">
                <a16:creationId xmlns:a16="http://schemas.microsoft.com/office/drawing/2014/main" id="{3C88D2F5-40D0-49B8-87E0-C03DD4D7EF90}"/>
              </a:ext>
            </a:extLst>
          </p:cNvPr>
          <p:cNvSpPr txBox="1"/>
          <p:nvPr/>
        </p:nvSpPr>
        <p:spPr>
          <a:xfrm>
            <a:off x="0" y="6132944"/>
            <a:ext cx="2438400" cy="685800"/>
          </a:xfrm>
          <a:prstGeom prst="rect">
            <a:avLst/>
          </a:prstGeom>
          <a:solidFill>
            <a:schemeClr val="tx1">
              <a:lumMod val="85000"/>
              <a:lumOff val="15000"/>
            </a:schemeClr>
          </a:solidFill>
        </p:spPr>
        <p:txBody>
          <a:bodyPr wrap="square" rtlCol="0">
            <a:spAutoFit/>
          </a:bodyPr>
          <a:lstStyle/>
          <a:p>
            <a:endParaRPr lang="en-IN" dirty="0"/>
          </a:p>
        </p:txBody>
      </p:sp>
    </p:spTree>
    <p:extLst>
      <p:ext uri="{BB962C8B-B14F-4D97-AF65-F5344CB8AC3E}">
        <p14:creationId xmlns:p14="http://schemas.microsoft.com/office/powerpoint/2010/main" val="3650278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3446"/>
            <a:ext cx="1676400" cy="433754"/>
          </a:xfrm>
        </p:spPr>
        <p:txBody>
          <a:bodyPr>
            <a:normAutofit fontScale="90000"/>
          </a:bodyPr>
          <a:lstStyle/>
          <a:p>
            <a:r>
              <a:rPr lang="en-IN" u="sng" dirty="0"/>
              <a:t>Answer</a:t>
            </a:r>
          </a:p>
        </p:txBody>
      </p:sp>
      <p:sp>
        <p:nvSpPr>
          <p:cNvPr id="3" name="Content Placeholder 2"/>
          <p:cNvSpPr>
            <a:spLocks noGrp="1"/>
          </p:cNvSpPr>
          <p:nvPr>
            <p:ph idx="1"/>
          </p:nvPr>
        </p:nvSpPr>
        <p:spPr>
          <a:xfrm>
            <a:off x="1151236" y="457200"/>
            <a:ext cx="7611764" cy="5715000"/>
          </a:xfrm>
        </p:spPr>
        <p:txBody>
          <a:bodyPr>
            <a:noAutofit/>
          </a:bodyPr>
          <a:lstStyle/>
          <a:p>
            <a:pPr marL="0" indent="0">
              <a:buNone/>
            </a:pPr>
            <a:r>
              <a:rPr lang="en-IN" sz="1600" dirty="0"/>
              <a:t>Sunrise Book Store</a:t>
            </a:r>
            <a:br>
              <a:rPr lang="en-IN" sz="1600" dirty="0"/>
            </a:br>
            <a:r>
              <a:rPr lang="en-IN" sz="1600" dirty="0"/>
              <a:t>Patiala</a:t>
            </a:r>
            <a:br>
              <a:rPr lang="en-IN" sz="1600" dirty="0"/>
            </a:br>
            <a:r>
              <a:rPr lang="en-IN" sz="1600" dirty="0"/>
              <a:t>22nd December, 20xx</a:t>
            </a:r>
            <a:br>
              <a:rPr lang="en-IN" sz="1600" dirty="0"/>
            </a:br>
            <a:r>
              <a:rPr lang="en-IN" sz="1600" dirty="0" err="1"/>
              <a:t>Mr.</a:t>
            </a:r>
            <a:r>
              <a:rPr lang="en-IN" sz="1600" dirty="0"/>
              <a:t> </a:t>
            </a:r>
            <a:r>
              <a:rPr lang="en-IN" sz="1600" dirty="0" err="1"/>
              <a:t>Khanna</a:t>
            </a:r>
            <a:r>
              <a:rPr lang="en-IN" sz="1600" dirty="0"/>
              <a:t>,</a:t>
            </a:r>
            <a:br>
              <a:rPr lang="en-IN" sz="1600" dirty="0"/>
            </a:br>
            <a:r>
              <a:rPr lang="en-IN" sz="1600" dirty="0"/>
              <a:t>Proprietor Green Glades Books, </a:t>
            </a:r>
            <a:r>
              <a:rPr lang="en-IN" sz="1600" dirty="0" err="1"/>
              <a:t>Ambala</a:t>
            </a:r>
            <a:endParaRPr lang="en-IN" sz="1600" dirty="0"/>
          </a:p>
          <a:p>
            <a:pPr marL="0" indent="0">
              <a:buNone/>
            </a:pPr>
            <a:endParaRPr lang="en-IN" sz="400" dirty="0"/>
          </a:p>
          <a:p>
            <a:pPr marL="0" indent="0">
              <a:buNone/>
            </a:pPr>
            <a:r>
              <a:rPr lang="en-IN" sz="1600" dirty="0"/>
              <a:t>Subject: Letter of complaint against poor quality of notebooks</a:t>
            </a:r>
          </a:p>
          <a:p>
            <a:pPr marL="0" indent="0">
              <a:buNone/>
            </a:pPr>
            <a:endParaRPr lang="en-IN" sz="700" dirty="0"/>
          </a:p>
          <a:p>
            <a:pPr marL="0" indent="0">
              <a:buNone/>
            </a:pPr>
            <a:r>
              <a:rPr lang="en-IN" sz="1600" dirty="0"/>
              <a:t>Sir, </a:t>
            </a:r>
          </a:p>
          <a:p>
            <a:pPr marL="0" indent="0">
              <a:buNone/>
            </a:pPr>
            <a:endParaRPr lang="en-IN" sz="400" dirty="0"/>
          </a:p>
          <a:p>
            <a:pPr marL="0" indent="0">
              <a:buNone/>
            </a:pPr>
            <a:r>
              <a:rPr lang="en-IN" sz="1600" dirty="0"/>
              <a:t>I am the owner of Sunrise Book Store, a stationery shop in Patiala. We have received a supply of 20,000 notebooks from your end on 21st December against our Order no. 2051.</a:t>
            </a:r>
          </a:p>
          <a:p>
            <a:pPr marL="0" indent="0">
              <a:buNone/>
            </a:pPr>
            <a:endParaRPr lang="en-IN" sz="400" dirty="0"/>
          </a:p>
          <a:p>
            <a:pPr marL="0" indent="0" algn="just">
              <a:buNone/>
            </a:pPr>
            <a:r>
              <a:rPr lang="en-IN" sz="1600" dirty="0"/>
              <a:t>I regret to state that the notebooks received by us are of very poor quality. The pages are rough and tom and the quality of printing is also very poor. We are rejecting the supply of these notebooks and returning them. The freight for return of these notebooks will also be borne by you.</a:t>
            </a:r>
          </a:p>
          <a:p>
            <a:pPr marL="0" indent="0" algn="just">
              <a:buNone/>
            </a:pPr>
            <a:endParaRPr lang="en-IN" sz="700" dirty="0"/>
          </a:p>
          <a:p>
            <a:pPr marL="0" indent="0" algn="just">
              <a:buNone/>
            </a:pPr>
            <a:r>
              <a:rPr lang="en-IN" sz="1600" dirty="0"/>
              <a:t>We hope you will arrange for the notebooks to be taken away latest within a week of receiving this letter to ensure that our future business relations with you are not adversely affected. Hoping to receive a positive response from your end at the earliest.</a:t>
            </a:r>
          </a:p>
          <a:p>
            <a:pPr marL="0" indent="0" algn="just">
              <a:buNone/>
            </a:pPr>
            <a:endParaRPr lang="en-IN" sz="200" dirty="0"/>
          </a:p>
          <a:p>
            <a:pPr marL="0" indent="0">
              <a:buNone/>
            </a:pPr>
            <a:r>
              <a:rPr lang="en-IN" sz="1600" dirty="0"/>
              <a:t>Yours sincerely</a:t>
            </a:r>
            <a:br>
              <a:rPr lang="en-IN" sz="1600" dirty="0"/>
            </a:br>
            <a:r>
              <a:rPr lang="en-IN" sz="1600" dirty="0"/>
              <a:t>Ram Kumar</a:t>
            </a:r>
          </a:p>
          <a:p>
            <a:pPr marL="0" indent="0">
              <a:buNone/>
            </a:pPr>
            <a:endParaRPr lang="en-IN" sz="1600" dirty="0"/>
          </a:p>
          <a:p>
            <a:pPr marL="0" indent="0">
              <a:buNone/>
            </a:pPr>
            <a:endParaRPr lang="en-IN" sz="1400" dirty="0"/>
          </a:p>
        </p:txBody>
      </p:sp>
      <p:pic>
        <p:nvPicPr>
          <p:cNvPr id="4" name="Picture 2" descr="C:\Users\Wengchucon\Desktop\ahnd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758578">
            <a:off x="-506664" y="537413"/>
            <a:ext cx="2133983" cy="174095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D52BDA6E-4511-4098-B05B-8B043DD8FA1B}"/>
              </a:ext>
            </a:extLst>
          </p:cNvPr>
          <p:cNvSpPr txBox="1"/>
          <p:nvPr/>
        </p:nvSpPr>
        <p:spPr>
          <a:xfrm>
            <a:off x="0" y="6132944"/>
            <a:ext cx="2438400" cy="685800"/>
          </a:xfrm>
          <a:prstGeom prst="rect">
            <a:avLst/>
          </a:prstGeom>
          <a:solidFill>
            <a:schemeClr val="tx1">
              <a:lumMod val="85000"/>
              <a:lumOff val="15000"/>
            </a:schemeClr>
          </a:solidFill>
        </p:spPr>
        <p:txBody>
          <a:bodyPr wrap="square" rtlCol="0">
            <a:spAutoFit/>
          </a:bodyPr>
          <a:lstStyle/>
          <a:p>
            <a:endParaRPr lang="en-IN" dirty="0"/>
          </a:p>
        </p:txBody>
      </p:sp>
    </p:spTree>
    <p:extLst>
      <p:ext uri="{BB962C8B-B14F-4D97-AF65-F5344CB8AC3E}">
        <p14:creationId xmlns:p14="http://schemas.microsoft.com/office/powerpoint/2010/main" val="4247928073"/>
      </p:ext>
    </p:extLst>
  </p:cSld>
  <p:clrMapOvr>
    <a:masterClrMapping/>
  </p:clrMapOvr>
</p:sld>
</file>

<file path=ppt/theme/theme1.xml><?xml version="1.0" encoding="utf-8"?>
<a:theme xmlns:a="http://schemas.openxmlformats.org/drawingml/2006/main" name="20389-key-chalkhand-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1183</Words>
  <Application>Microsoft Office PowerPoint</Application>
  <PresentationFormat>On-screen Show (4:3)</PresentationFormat>
  <Paragraphs>94</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Microsoft New Tai Lue</vt:lpstr>
      <vt:lpstr>Wingdings</vt:lpstr>
      <vt:lpstr>20389-key-chalkhand-black</vt:lpstr>
      <vt:lpstr>LETTER WRITING Complaint Letters (Module – 2 of 2)</vt:lpstr>
      <vt:lpstr>Tips for Complaint Letter Writing</vt:lpstr>
      <vt:lpstr>Tips for Complaint Letter Writing</vt:lpstr>
      <vt:lpstr>PowerPoint Presentation</vt:lpstr>
      <vt:lpstr>Sample letters </vt:lpstr>
      <vt:lpstr>Sample letter of complaint 1</vt:lpstr>
      <vt:lpstr>Answer</vt:lpstr>
      <vt:lpstr>Sample letter of complaint 2</vt:lpstr>
      <vt:lpstr>Answer</vt:lpstr>
      <vt:lpstr>Sample letter of complaint 3</vt:lpstr>
      <vt:lpstr>Answer</vt:lpstr>
      <vt:lpstr>Sample letter of complaint 4</vt:lpstr>
      <vt:lpstr>Answer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2015-06-03T18:27:05Z</dcterms:created>
  <dcterms:modified xsi:type="dcterms:W3CDTF">2020-09-25T07:39:22Z</dcterms:modified>
</cp:coreProperties>
</file>