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7" r:id="rId2"/>
    <p:sldId id="298" r:id="rId3"/>
    <p:sldId id="299" r:id="rId4"/>
    <p:sldId id="312" r:id="rId5"/>
    <p:sldId id="301" r:id="rId6"/>
    <p:sldId id="313" r:id="rId7"/>
    <p:sldId id="302" r:id="rId8"/>
    <p:sldId id="303" r:id="rId9"/>
    <p:sldId id="304" r:id="rId10"/>
    <p:sldId id="305" r:id="rId11"/>
    <p:sldId id="306" r:id="rId12"/>
    <p:sldId id="307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3300"/>
    <a:srgbClr val="FF6600"/>
    <a:srgbClr val="863514"/>
    <a:srgbClr val="FFFF00"/>
    <a:srgbClr val="00FF99"/>
    <a:srgbClr val="A50021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467D-9919-490A-90EC-A06BD99FFDFF}" type="datetimeFigureOut">
              <a:rPr lang="en-US" smtClean="0"/>
              <a:pPr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88F5E-4AEE-4290-89F1-5C40011B7A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0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20/09/2020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20000" cy="6127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ATOMIC ENERGY EDUCATION SOCIETY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4008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CHAPTER-03</a:t>
            </a:r>
            <a:b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INTERIOR OF THE EARTH</a:t>
            </a:r>
            <a:endParaRPr lang="en-US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36255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MODULE-02/03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SUBJECT – GEOGRAPHY</a:t>
            </a:r>
          </a:p>
          <a:p>
            <a:pPr algn="ctr"/>
            <a:r>
              <a:rPr lang="en-US" sz="2800" b="1" dirty="0" smtClean="0">
                <a:latin typeface="Bookman Old Style" pitchFamily="18" charset="0"/>
              </a:rPr>
              <a:t>STREAM – ARTS</a:t>
            </a:r>
          </a:p>
          <a:p>
            <a:pPr algn="ctr"/>
            <a:r>
              <a:rPr lang="en-US" sz="2800" b="1" dirty="0" smtClean="0">
                <a:latin typeface="Bookman Old Style" pitchFamily="18" charset="0"/>
              </a:rPr>
              <a:t>CLASS -11th 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Prepared By: Mr. S.SADHUKHAN (PGT-SS)</a:t>
            </a:r>
          </a:p>
          <a:p>
            <a:r>
              <a:rPr lang="en-US" b="1" dirty="0" smtClean="0">
                <a:latin typeface="Bookman Old Style" pitchFamily="18" charset="0"/>
              </a:rPr>
              <a:t>AECS-1, JADUGUDA</a:t>
            </a:r>
            <a:endParaRPr lang="en-US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r>
              <a:rPr lang="en-US" dirty="0" smtClean="0"/>
              <a:t>Third layer of the interior of the earth</a:t>
            </a:r>
          </a:p>
          <a:p>
            <a:r>
              <a:rPr lang="en-US" dirty="0" smtClean="0"/>
              <a:t>Formed by nickel and iron </a:t>
            </a:r>
          </a:p>
          <a:p>
            <a:r>
              <a:rPr lang="en-US" dirty="0" smtClean="0"/>
              <a:t>Also known as </a:t>
            </a:r>
            <a:r>
              <a:rPr lang="en-US" dirty="0" err="1" smtClean="0"/>
              <a:t>NiFe</a:t>
            </a:r>
            <a:endParaRPr lang="en-US" dirty="0" smtClean="0"/>
          </a:p>
          <a:p>
            <a:r>
              <a:rPr lang="en-US" dirty="0" smtClean="0"/>
              <a:t>Two parts  Outer core &amp; Inner core</a:t>
            </a:r>
          </a:p>
          <a:p>
            <a:r>
              <a:rPr lang="en-US" dirty="0" smtClean="0"/>
              <a:t>It extends from 2900-6371km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Outer Core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Thickness 2200km</a:t>
            </a:r>
          </a:p>
          <a:p>
            <a:r>
              <a:rPr lang="en-US" dirty="0" smtClean="0"/>
              <a:t>S waves disappear &amp; P waves decreases</a:t>
            </a:r>
          </a:p>
          <a:p>
            <a:r>
              <a:rPr lang="en-US" dirty="0" smtClean="0"/>
              <a:t>Materials are in liquid form</a:t>
            </a:r>
          </a:p>
          <a:p>
            <a:r>
              <a:rPr lang="en-US" dirty="0" smtClean="0"/>
              <a:t>Density of rocks 10.7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Inner Core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Thickness 1270km</a:t>
            </a:r>
          </a:p>
          <a:p>
            <a:r>
              <a:rPr lang="en-US" dirty="0" smtClean="0"/>
              <a:t>Velocity of P waves increases</a:t>
            </a:r>
          </a:p>
          <a:p>
            <a:r>
              <a:rPr lang="en-US" dirty="0" smtClean="0"/>
              <a:t>Materials are in solid form</a:t>
            </a:r>
          </a:p>
          <a:p>
            <a:r>
              <a:rPr lang="en-US" dirty="0" smtClean="0"/>
              <a:t>Density of rocks 13.6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4800" dirty="0" smtClean="0"/>
              <a:t>Thank </a:t>
            </a:r>
            <a:endParaRPr lang="en-IN" sz="4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69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95600"/>
            <a:ext cx="2209800" cy="2179320"/>
          </a:xfrm>
          <a:solidFill>
            <a:srgbClr val="FF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4800" dirty="0" smtClean="0"/>
              <a:t>You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2706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STRUCTURE OF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3048000"/>
          </a:xfrm>
        </p:spPr>
        <p:txBody>
          <a:bodyPr/>
          <a:lstStyle/>
          <a:p>
            <a:r>
              <a:rPr lang="en-US" dirty="0" smtClean="0"/>
              <a:t>Crust</a:t>
            </a:r>
            <a:endParaRPr lang="en-US" dirty="0"/>
          </a:p>
          <a:p>
            <a:r>
              <a:rPr lang="en-US" dirty="0" smtClean="0"/>
              <a:t>Mantle</a:t>
            </a:r>
            <a:endParaRPr lang="en-US" dirty="0"/>
          </a:p>
          <a:p>
            <a:r>
              <a:rPr lang="en-US" dirty="0" smtClean="0"/>
              <a:t>Core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28951" y="1702172"/>
            <a:ext cx="3424664" cy="378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1702172"/>
            <a:ext cx="3424664" cy="378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CRUST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3505200"/>
          </a:xfrm>
        </p:spPr>
        <p:txBody>
          <a:bodyPr/>
          <a:lstStyle/>
          <a:p>
            <a:r>
              <a:rPr lang="en-US" dirty="0" smtClean="0"/>
              <a:t>Outer most layer</a:t>
            </a:r>
          </a:p>
          <a:p>
            <a:r>
              <a:rPr lang="en-US" dirty="0" smtClean="0"/>
              <a:t>Thickness 16-40km</a:t>
            </a:r>
          </a:p>
          <a:p>
            <a:r>
              <a:rPr lang="en-US" dirty="0" smtClean="0"/>
              <a:t>Continental crust (</a:t>
            </a:r>
            <a:r>
              <a:rPr lang="en-US" dirty="0" err="1" smtClean="0"/>
              <a:t>SiAl</a:t>
            </a:r>
            <a:r>
              <a:rPr lang="en-US" dirty="0" smtClean="0"/>
              <a:t>) thickness 40kms</a:t>
            </a:r>
          </a:p>
          <a:p>
            <a:r>
              <a:rPr lang="en-US" dirty="0" smtClean="0"/>
              <a:t>Oceanic crust(</a:t>
            </a:r>
            <a:r>
              <a:rPr lang="en-US" dirty="0" err="1" smtClean="0"/>
              <a:t>SiMa</a:t>
            </a:r>
            <a:r>
              <a:rPr lang="en-US" dirty="0" smtClean="0"/>
              <a:t>) thickness 5-10kms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SiAl</a:t>
            </a:r>
            <a:r>
              <a:rPr lang="en-US" sz="4000" b="1" dirty="0" smtClean="0">
                <a:solidFill>
                  <a:schemeClr val="bg1"/>
                </a:solidFill>
              </a:rPr>
              <a:t>-Continental Crust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Si-silicon</a:t>
            </a:r>
          </a:p>
          <a:p>
            <a:r>
              <a:rPr lang="en-US" dirty="0" smtClean="0"/>
              <a:t>Al- </a:t>
            </a:r>
            <a:r>
              <a:rPr lang="en-US" dirty="0" err="1" smtClean="0"/>
              <a:t>aluminium</a:t>
            </a:r>
            <a:endParaRPr lang="en-US" dirty="0" smtClean="0"/>
          </a:p>
          <a:p>
            <a:r>
              <a:rPr lang="en-US" dirty="0" smtClean="0"/>
              <a:t>It is made up of granitic rocks</a:t>
            </a:r>
          </a:p>
          <a:p>
            <a:r>
              <a:rPr lang="en-US" dirty="0" smtClean="0"/>
              <a:t>Specific gravity 2.65</a:t>
            </a:r>
          </a:p>
          <a:p>
            <a:r>
              <a:rPr lang="en-US" dirty="0" smtClean="0"/>
              <a:t>Seismic velocity 6km/sec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SiMa</a:t>
            </a:r>
            <a:r>
              <a:rPr lang="en-US" sz="3200" b="1" dirty="0" smtClean="0">
                <a:solidFill>
                  <a:schemeClr val="bg1"/>
                </a:solidFill>
              </a:rPr>
              <a:t>-Oceanic Crust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Si-silicon</a:t>
            </a:r>
          </a:p>
          <a:p>
            <a:r>
              <a:rPr lang="en-US" sz="2800" dirty="0" smtClean="0">
                <a:latin typeface="+mj-lt"/>
              </a:rPr>
              <a:t>Ma-magnesium</a:t>
            </a:r>
          </a:p>
          <a:p>
            <a:r>
              <a:rPr lang="en-US" sz="2800" dirty="0" smtClean="0">
                <a:latin typeface="+mj-lt"/>
              </a:rPr>
              <a:t>It is made up of basalt rocks</a:t>
            </a:r>
          </a:p>
          <a:p>
            <a:r>
              <a:rPr lang="en-US" sz="2800" dirty="0" smtClean="0">
                <a:latin typeface="+mj-lt"/>
              </a:rPr>
              <a:t>Specific gravity 3.0</a:t>
            </a:r>
          </a:p>
          <a:p>
            <a:r>
              <a:rPr lang="en-US" sz="2800" dirty="0" smtClean="0">
                <a:latin typeface="+mj-lt"/>
              </a:rPr>
              <a:t>Seismic waves 6.7km/sec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4427"/>
            <a:ext cx="3886200" cy="543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MANTLE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layer of the interior of the earth</a:t>
            </a:r>
          </a:p>
          <a:p>
            <a:r>
              <a:rPr lang="en-US" dirty="0" smtClean="0"/>
              <a:t>Two sub-layers : Upper mantle &amp;</a:t>
            </a:r>
            <a:r>
              <a:rPr lang="en-US" sz="2800" dirty="0" smtClean="0"/>
              <a:t>  Lower  mantle</a:t>
            </a:r>
          </a:p>
          <a:p>
            <a:r>
              <a:rPr lang="en-US" sz="2800" dirty="0" smtClean="0"/>
              <a:t>Thickness -</a:t>
            </a:r>
            <a:r>
              <a:rPr lang="en-US" sz="2800" dirty="0" smtClean="0"/>
              <a:t>2900km</a:t>
            </a:r>
          </a:p>
          <a:p>
            <a:r>
              <a:rPr lang="en-US" sz="2800" dirty="0" smtClean="0"/>
              <a:t>Mean Density 4.6</a:t>
            </a:r>
            <a:r>
              <a:rPr lang="en-US" dirty="0"/>
              <a:t>gcm-</a:t>
            </a:r>
            <a:r>
              <a:rPr lang="en-US" baseline="30000" dirty="0"/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Upper Mantle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Solid in state</a:t>
            </a:r>
          </a:p>
          <a:p>
            <a:r>
              <a:rPr lang="en-US" dirty="0" smtClean="0"/>
              <a:t>Thickness 40-400km</a:t>
            </a:r>
          </a:p>
          <a:p>
            <a:r>
              <a:rPr lang="en-US" dirty="0" smtClean="0"/>
              <a:t>Speed of P and S waves increases</a:t>
            </a:r>
          </a:p>
          <a:p>
            <a:r>
              <a:rPr lang="en-US" dirty="0" smtClean="0"/>
              <a:t>Density of rocks 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Lower Mantle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</p:spPr>
        <p:txBody>
          <a:bodyPr/>
          <a:lstStyle/>
          <a:p>
            <a:r>
              <a:rPr lang="en-US" dirty="0" smtClean="0"/>
              <a:t>Molten in state</a:t>
            </a:r>
          </a:p>
          <a:p>
            <a:r>
              <a:rPr lang="en-US" dirty="0" smtClean="0"/>
              <a:t>Thickness 400-2900km</a:t>
            </a:r>
          </a:p>
          <a:p>
            <a:r>
              <a:rPr lang="en-US" dirty="0" smtClean="0"/>
              <a:t>Lies below Asthenosphere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922</TotalTime>
  <Words>207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ATOMIC ENERGY EDUCATION SOCIETY</vt:lpstr>
      <vt:lpstr>STRUCTURE OF THE EARTH</vt:lpstr>
      <vt:lpstr>CRUST</vt:lpstr>
      <vt:lpstr>SiAl-Continental Crust</vt:lpstr>
      <vt:lpstr>SiMa-Oceanic Crust</vt:lpstr>
      <vt:lpstr>PowerPoint Presentation</vt:lpstr>
      <vt:lpstr>MANTLE</vt:lpstr>
      <vt:lpstr>Upper Mantle</vt:lpstr>
      <vt:lpstr>Lower Mantle</vt:lpstr>
      <vt:lpstr>CORE</vt:lpstr>
      <vt:lpstr>Outer Core</vt:lpstr>
      <vt:lpstr>Inner Core</vt:lpstr>
      <vt:lpstr>Thank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gvhss pullanoor</dc:creator>
  <cp:lastModifiedBy>home</cp:lastModifiedBy>
  <cp:revision>178</cp:revision>
  <dcterms:created xsi:type="dcterms:W3CDTF">2006-08-16T00:00:00Z</dcterms:created>
  <dcterms:modified xsi:type="dcterms:W3CDTF">2020-09-20T15:25:42Z</dcterms:modified>
</cp:coreProperties>
</file>