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90" r:id="rId4"/>
    <p:sldId id="281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620000" cy="6127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ATOMIC ENERGY EDUCATION SOCIETY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4600"/>
            <a:ext cx="7848600" cy="1752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CHAPTER-01</a:t>
            </a:r>
            <a:b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The summer of the beautiful white horse </a:t>
            </a:r>
            <a:endParaRPr lang="en-US" sz="28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Bookman Old Style" pitchFamily="18" charset="0"/>
              </a:rPr>
              <a:t>                                     -William Saroyan</a:t>
            </a:r>
            <a:endParaRPr lang="en-US" sz="2800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4362555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MODULE-02/02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1447800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Bookman Old Style" pitchFamily="18" charset="0"/>
              </a:rPr>
              <a:t>SUBJECT – ENGLISH</a:t>
            </a:r>
          </a:p>
          <a:p>
            <a:pPr algn="ctr"/>
            <a:r>
              <a:rPr lang="en-US" sz="2800" b="1" dirty="0" smtClean="0">
                <a:latin typeface="Bookman Old Style" pitchFamily="18" charset="0"/>
              </a:rPr>
              <a:t>CLASS -11 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5867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Bookman Old Style" pitchFamily="18" charset="0"/>
              </a:rPr>
              <a:t>Prepared By: </a:t>
            </a:r>
            <a:r>
              <a:rPr lang="en-US" b="1" dirty="0" err="1" smtClean="0">
                <a:latin typeface="Bookman Old Style" pitchFamily="18" charset="0"/>
              </a:rPr>
              <a:t>Mr</a:t>
            </a:r>
            <a:r>
              <a:rPr lang="en-US" b="1" dirty="0" smtClean="0">
                <a:latin typeface="Bookman Old Style" pitchFamily="18" charset="0"/>
              </a:rPr>
              <a:t> F. JAMES (PGT-SS)</a:t>
            </a:r>
          </a:p>
          <a:p>
            <a:r>
              <a:rPr lang="en-US" b="1" dirty="0" smtClean="0">
                <a:latin typeface="Bookman Old Style" pitchFamily="18" charset="0"/>
              </a:rPr>
              <a:t>AECS-1, JADUGUDA</a:t>
            </a:r>
            <a:endParaRPr lang="en-US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Bookman Old Style" pitchFamily="18" charset="0"/>
              </a:rPr>
              <a:t>CHAPTER-01 (MODULE-2/2) </a:t>
            </a:r>
            <a:r>
              <a:rPr lang="en-US" sz="3100" b="1" dirty="0" smtClean="0">
                <a:latin typeface="Bookman Old Style" pitchFamily="18" charset="0"/>
              </a:rPr>
              <a:t/>
            </a:r>
            <a:br>
              <a:rPr lang="en-US" sz="3100" b="1" dirty="0" smtClean="0">
                <a:latin typeface="Bookman Old Style" pitchFamily="18" charset="0"/>
              </a:rPr>
            </a:br>
            <a:r>
              <a:rPr lang="en-US" sz="3200" b="1" dirty="0" smtClean="0">
                <a:latin typeface="Bookman Old Style" pitchFamily="18" charset="0"/>
              </a:rPr>
              <a:t>The summer of the beautiful white horse </a:t>
            </a:r>
            <a:r>
              <a:rPr lang="en-US" sz="3200" dirty="0" smtClean="0">
                <a:latin typeface="Bookman Old Style" pitchFamily="18" charset="0"/>
              </a:rPr>
              <a:t/>
            </a:r>
            <a:br>
              <a:rPr lang="en-US" sz="3200" dirty="0" smtClean="0">
                <a:latin typeface="Bookman Old Style" pitchFamily="18" charset="0"/>
              </a:rPr>
            </a:br>
            <a:r>
              <a:rPr lang="en-US" sz="3200" b="1" dirty="0" smtClean="0">
                <a:latin typeface="Bookman Old Style" pitchFamily="18" charset="0"/>
              </a:rPr>
              <a:t>                                     -William Saroyan</a:t>
            </a:r>
            <a:endParaRPr lang="en-US" b="1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2672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Bookman Old Style" pitchFamily="18" charset="0"/>
              </a:rPr>
              <a:t>	The </a:t>
            </a:r>
            <a:r>
              <a:rPr lang="en-US" dirty="0" smtClean="0">
                <a:latin typeface="Bookman Old Style" pitchFamily="18" charset="0"/>
              </a:rPr>
              <a:t>boys hid the horse in a deserted barn of a farmer. Aram saw grass and oats kept for the horse. </a:t>
            </a:r>
            <a:r>
              <a:rPr lang="en-US" dirty="0" err="1" smtClean="0">
                <a:latin typeface="Bookman Old Style" pitchFamily="18" charset="0"/>
              </a:rPr>
              <a:t>Mourad</a:t>
            </a:r>
            <a:r>
              <a:rPr lang="en-US" dirty="0" smtClean="0">
                <a:latin typeface="Bookman Old Style" pitchFamily="18" charset="0"/>
              </a:rPr>
              <a:t> had been riding it for many days and he was feeding it properly. After some days the boys came across John </a:t>
            </a:r>
            <a:r>
              <a:rPr lang="en-US" dirty="0" err="1" smtClean="0">
                <a:latin typeface="Bookman Old Style" pitchFamily="18" charset="0"/>
              </a:rPr>
              <a:t>Byro</a:t>
            </a:r>
            <a:r>
              <a:rPr lang="en-US" dirty="0" smtClean="0">
                <a:latin typeface="Bookman Old Style" pitchFamily="18" charset="0"/>
              </a:rPr>
              <a:t> a farmer. He checked out the horse and said that it looked like the twin of his lost horse. He said that he trusted them because they belonged to the </a:t>
            </a:r>
            <a:r>
              <a:rPr lang="en-US" dirty="0" err="1" smtClean="0">
                <a:latin typeface="Bookman Old Style" pitchFamily="18" charset="0"/>
              </a:rPr>
              <a:t>Garoghlanian</a:t>
            </a:r>
            <a:r>
              <a:rPr lang="en-US" dirty="0" smtClean="0">
                <a:latin typeface="Bookman Old Style" pitchFamily="18" charset="0"/>
              </a:rPr>
              <a:t> family. The boys felt embarrassed and returned the horse to the farmer next day secretly the next day.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Bookman Old Style" pitchFamily="18" charset="0"/>
              </a:rPr>
              <a:t>CHAPTER-01 (MODULE-2/2) </a:t>
            </a:r>
            <a:r>
              <a:rPr lang="en-US" sz="3100" b="1" dirty="0" smtClean="0">
                <a:latin typeface="Bookman Old Style" pitchFamily="18" charset="0"/>
              </a:rPr>
              <a:t/>
            </a:r>
            <a:br>
              <a:rPr lang="en-US" sz="3100" b="1" dirty="0" smtClean="0">
                <a:latin typeface="Bookman Old Style" pitchFamily="18" charset="0"/>
              </a:rPr>
            </a:br>
            <a:r>
              <a:rPr lang="en-US" sz="3200" b="1" dirty="0" smtClean="0">
                <a:latin typeface="Bookman Old Style" pitchFamily="18" charset="0"/>
              </a:rPr>
              <a:t>The summer of the beautiful white horse </a:t>
            </a:r>
            <a:r>
              <a:rPr lang="en-US" sz="3200" dirty="0" smtClean="0">
                <a:latin typeface="Bookman Old Style" pitchFamily="18" charset="0"/>
              </a:rPr>
              <a:t/>
            </a:r>
            <a:br>
              <a:rPr lang="en-US" sz="3200" dirty="0" smtClean="0">
                <a:latin typeface="Bookman Old Style" pitchFamily="18" charset="0"/>
              </a:rPr>
            </a:br>
            <a:r>
              <a:rPr lang="en-US" sz="3200" b="1" dirty="0" smtClean="0">
                <a:latin typeface="Bookman Old Style" pitchFamily="18" charset="0"/>
              </a:rPr>
              <a:t>                                     -William Saroyan</a:t>
            </a:r>
            <a:endParaRPr lang="en-US" b="1" dirty="0">
              <a:latin typeface="Bookman Old Style" pitchFamily="18" charset="0"/>
            </a:endParaRPr>
          </a:p>
        </p:txBody>
      </p:sp>
      <p:pic>
        <p:nvPicPr>
          <p:cNvPr id="1026" name="Picture 2" descr="C:\Users\user\Downloads\White-horse-img-1024x64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759277" y="1981200"/>
            <a:ext cx="3899765" cy="43624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latin typeface="Bookman Old Style" pitchFamily="18" charset="0"/>
              </a:rPr>
              <a:t>Word meanings / Phrases</a:t>
            </a:r>
            <a:endParaRPr lang="en-US" sz="24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Bookman Old Style" pitchFamily="18" charset="0"/>
              </a:rPr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Have  a way with </a:t>
            </a:r>
            <a:r>
              <a:rPr lang="en-US" sz="2400" dirty="0" smtClean="0">
                <a:latin typeface="Bookman Old Style" pitchFamily="18" charset="0"/>
              </a:rPr>
              <a:t>– know how to control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Reared </a:t>
            </a:r>
            <a:r>
              <a:rPr lang="en-US" sz="2400" dirty="0" smtClean="0">
                <a:latin typeface="Bookman Old Style" pitchFamily="18" charset="0"/>
              </a:rPr>
              <a:t>– Raised its hind part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Be kindly </a:t>
            </a:r>
            <a:r>
              <a:rPr lang="en-US" sz="2400" dirty="0" smtClean="0">
                <a:latin typeface="Bookman Old Style" pitchFamily="18" charset="0"/>
              </a:rPr>
              <a:t>– Be gentle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Come upon </a:t>
            </a:r>
            <a:r>
              <a:rPr lang="en-US" sz="2400" dirty="0" smtClean="0">
                <a:latin typeface="Bookman Old Style" pitchFamily="18" charset="0"/>
              </a:rPr>
              <a:t>– Meet by chance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Dawned on me </a:t>
            </a:r>
            <a:r>
              <a:rPr lang="en-US" sz="2400" dirty="0" smtClean="0">
                <a:latin typeface="Bookman Old Style" pitchFamily="18" charset="0"/>
              </a:rPr>
              <a:t>– Became clear to me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Barn-</a:t>
            </a:r>
            <a:r>
              <a:rPr lang="en-US" sz="2400" dirty="0" smtClean="0">
                <a:latin typeface="Bookman Old Style" pitchFamily="18" charset="0"/>
              </a:rPr>
              <a:t>Place for storing grain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Deserted</a:t>
            </a:r>
            <a:r>
              <a:rPr lang="en-US" sz="2400" dirty="0" smtClean="0">
                <a:latin typeface="Bookman Old Style" pitchFamily="18" charset="0"/>
              </a:rPr>
              <a:t>- Lonely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Alfa </a:t>
            </a:r>
            <a:r>
              <a:rPr lang="en-US" sz="2400" b="1" dirty="0" err="1" smtClean="0">
                <a:latin typeface="Bookman Old Style" pitchFamily="18" charset="0"/>
              </a:rPr>
              <a:t>alfa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n-US" sz="2400" dirty="0" smtClean="0">
                <a:latin typeface="Bookman Old Style" pitchFamily="18" charset="0"/>
              </a:rPr>
              <a:t>– A kind of grass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err="1" smtClean="0">
                <a:latin typeface="Bookman Old Style" pitchFamily="18" charset="0"/>
              </a:rPr>
              <a:t>Parlour</a:t>
            </a:r>
            <a:r>
              <a:rPr lang="en-US" sz="2400" dirty="0" smtClean="0">
                <a:latin typeface="Bookman Old Style" pitchFamily="18" charset="0"/>
              </a:rPr>
              <a:t> – Sitting room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b="1" dirty="0" smtClean="0">
                <a:latin typeface="Bookman Old Style" pitchFamily="18" charset="0"/>
              </a:rPr>
              <a:t>Surrey –</a:t>
            </a:r>
            <a:r>
              <a:rPr lang="en-US" sz="2400" dirty="0" smtClean="0">
                <a:latin typeface="Bookman Old Style" pitchFamily="18" charset="0"/>
              </a:rPr>
              <a:t> four wheeled horse drawn carriage</a:t>
            </a:r>
          </a:p>
          <a:p>
            <a:pPr lvl="0">
              <a:buNone/>
            </a:pPr>
            <a:endParaRPr lang="en-US" sz="2400" dirty="0" smtClean="0">
              <a:latin typeface="Bookman Old Style" pitchFamily="18" charset="0"/>
            </a:endParaRPr>
          </a:p>
          <a:p>
            <a:pPr>
              <a:buNone/>
            </a:pPr>
            <a:endParaRPr lang="en-US" sz="24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1143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	</a:t>
            </a:r>
            <a:r>
              <a:rPr lang="en-US" sz="7200" b="1" dirty="0" smtClean="0">
                <a:solidFill>
                  <a:srgbClr val="002060"/>
                </a:solidFill>
                <a:latin typeface="Bookman Old Style" pitchFamily="18" charset="0"/>
              </a:rPr>
              <a:t>THANK YOU</a:t>
            </a:r>
            <a:endParaRPr lang="en-US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37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ATOMIC ENERGY EDUCATION SOCIETY</vt:lpstr>
      <vt:lpstr>CHAPTER-01 (MODULE-2/2)  The summer of the beautiful white horse                                       -William Saroyan</vt:lpstr>
      <vt:lpstr>CHAPTER-01 (MODULE-2/2)  The summer of the beautiful white horse                                       -William Saroyan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ENERGY CENTRAL SCHOOL</dc:title>
  <dc:creator>user</dc:creator>
  <cp:lastModifiedBy>user</cp:lastModifiedBy>
  <cp:revision>29</cp:revision>
  <dcterms:created xsi:type="dcterms:W3CDTF">2006-08-16T00:00:00Z</dcterms:created>
  <dcterms:modified xsi:type="dcterms:W3CDTF">2020-07-17T07:46:25Z</dcterms:modified>
</cp:coreProperties>
</file>