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  <p:sldId id="256" r:id="rId4"/>
    <p:sldId id="257" r:id="rId5"/>
    <p:sldId id="258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46328-F129-4121-A7A4-0A55E8BA5A13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8930-A4D1-4293-B2B1-829626AE03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46328-F129-4121-A7A4-0A55E8BA5A13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8930-A4D1-4293-B2B1-829626AE03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46328-F129-4121-A7A4-0A55E8BA5A13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8930-A4D1-4293-B2B1-829626AE03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46328-F129-4121-A7A4-0A55E8BA5A13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8930-A4D1-4293-B2B1-829626AE03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46328-F129-4121-A7A4-0A55E8BA5A13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8930-A4D1-4293-B2B1-829626AE03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46328-F129-4121-A7A4-0A55E8BA5A13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8930-A4D1-4293-B2B1-829626AE03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46328-F129-4121-A7A4-0A55E8BA5A13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8930-A4D1-4293-B2B1-829626AE03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46328-F129-4121-A7A4-0A55E8BA5A13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8930-A4D1-4293-B2B1-829626AE03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46328-F129-4121-A7A4-0A55E8BA5A13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8930-A4D1-4293-B2B1-829626AE03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46328-F129-4121-A7A4-0A55E8BA5A13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8930-A4D1-4293-B2B1-829626AE03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46328-F129-4121-A7A4-0A55E8BA5A13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8930-A4D1-4293-B2B1-829626AE03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46328-F129-4121-A7A4-0A55E8BA5A13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48930-A4D1-4293-B2B1-829626AE038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Class			: XI</a:t>
            </a:r>
          </a:p>
          <a:p>
            <a:pPr>
              <a:buNone/>
            </a:pPr>
            <a:r>
              <a:rPr lang="en-US" b="1" dirty="0" smtClean="0"/>
              <a:t>Subject		: Compute Science</a:t>
            </a:r>
          </a:p>
          <a:p>
            <a:pPr>
              <a:buNone/>
            </a:pPr>
            <a:r>
              <a:rPr lang="en-US" b="1" dirty="0" smtClean="0"/>
              <a:t>Module No	: M07</a:t>
            </a:r>
            <a:endParaRPr lang="en-US" sz="1800" b="1" dirty="0" smtClean="0"/>
          </a:p>
          <a:p>
            <a:pPr>
              <a:buNone/>
            </a:pPr>
            <a:r>
              <a:rPr lang="en-US" b="1" dirty="0" smtClean="0"/>
              <a:t>Module Name 	: Python Comments</a:t>
            </a:r>
            <a:endParaRPr lang="en-US" sz="1100" b="1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Prepared by : </a:t>
            </a:r>
          </a:p>
          <a:p>
            <a:pPr>
              <a:buNone/>
            </a:pPr>
            <a:r>
              <a:rPr lang="en-US" sz="1800" dirty="0" err="1" smtClean="0"/>
              <a:t>G.Tamil</a:t>
            </a:r>
            <a:r>
              <a:rPr lang="en-US" sz="1800" dirty="0" smtClean="0"/>
              <a:t> </a:t>
            </a:r>
            <a:r>
              <a:rPr lang="en-US" sz="1800" dirty="0" err="1" smtClean="0"/>
              <a:t>Vendan,PGT</a:t>
            </a:r>
            <a:r>
              <a:rPr lang="en-US" sz="1800" dirty="0" smtClean="0"/>
              <a:t>(SS),</a:t>
            </a:r>
            <a:r>
              <a:rPr lang="en-US" sz="1800" dirty="0" err="1" smtClean="0"/>
              <a:t>AECS,Jaduguda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AEES </a:t>
            </a:r>
            <a:r>
              <a:rPr lang="en-US" smtClean="0"/>
              <a:t>Distance Learning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848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Python Comments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1028343"/>
            <a:ext cx="896448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/>
              <a:t>Programming reflects </a:t>
            </a:r>
            <a:r>
              <a:rPr lang="en-US" sz="2800" dirty="0" smtClean="0"/>
              <a:t>our </a:t>
            </a:r>
            <a:r>
              <a:rPr lang="en-US" sz="2800" dirty="0"/>
              <a:t>way of thinking in order to describe the single steps that </a:t>
            </a:r>
            <a:r>
              <a:rPr lang="en-US" sz="2800" dirty="0" smtClean="0"/>
              <a:t>we </a:t>
            </a:r>
            <a:r>
              <a:rPr lang="en-US" sz="2800" dirty="0"/>
              <a:t>took to solve a problem using a computer. Commenting </a:t>
            </a:r>
            <a:r>
              <a:rPr lang="en-US" sz="2800" dirty="0" smtClean="0"/>
              <a:t>our </a:t>
            </a:r>
            <a:r>
              <a:rPr lang="en-US" sz="2800" dirty="0"/>
              <a:t>code helps explain </a:t>
            </a:r>
            <a:r>
              <a:rPr lang="en-US" sz="2800" dirty="0" smtClean="0"/>
              <a:t>our </a:t>
            </a:r>
            <a:r>
              <a:rPr lang="en-US" sz="2800" dirty="0"/>
              <a:t>thought process, and </a:t>
            </a:r>
            <a:r>
              <a:rPr lang="en-US" sz="2800" dirty="0" smtClean="0"/>
              <a:t>help us to </a:t>
            </a:r>
            <a:r>
              <a:rPr lang="en-US" sz="2800" dirty="0"/>
              <a:t>understand later on the intention of </a:t>
            </a:r>
            <a:r>
              <a:rPr lang="en-US" sz="2800" dirty="0" smtClean="0"/>
              <a:t>our </a:t>
            </a:r>
            <a:r>
              <a:rPr lang="en-US" sz="2800" dirty="0"/>
              <a:t>code. This allows </a:t>
            </a:r>
            <a:r>
              <a:rPr lang="en-US" sz="2800" dirty="0" smtClean="0"/>
              <a:t>us </a:t>
            </a:r>
            <a:r>
              <a:rPr lang="en-US" sz="2800" dirty="0"/>
              <a:t>to more easily find errors, to fix them, to improve the code later on, and to reuse it in other applications as well.</a:t>
            </a:r>
          </a:p>
          <a:p>
            <a:pPr algn="just"/>
            <a:r>
              <a:rPr lang="en-US" sz="2800" dirty="0"/>
              <a:t>Commenting is important to all kinds of projects, no matter whether they are - small, medium, or rather large. It is an essential part of your workflow, and is seen as good practice for developers. Without comments, things can get confusing, real fast. In this </a:t>
            </a:r>
            <a:r>
              <a:rPr lang="en-US" sz="2800" dirty="0" smtClean="0"/>
              <a:t>Presentation  </a:t>
            </a:r>
            <a:r>
              <a:rPr lang="en-US" sz="2800" dirty="0"/>
              <a:t>we will </a:t>
            </a:r>
            <a:r>
              <a:rPr lang="en-US" sz="2800" dirty="0" smtClean="0"/>
              <a:t>understand </a:t>
            </a:r>
            <a:r>
              <a:rPr lang="en-US" sz="2800" dirty="0"/>
              <a:t>the various methods of </a:t>
            </a:r>
            <a:r>
              <a:rPr lang="en-US" sz="2800" dirty="0" smtClean="0"/>
              <a:t>commenting in Python.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188640"/>
            <a:ext cx="8964488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/>
              <a:t>Comments can be used to explain Python code.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Comments can be used to make the code more readable.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Comments can be used to prevent execution when testing code</a:t>
            </a:r>
            <a:r>
              <a:rPr lang="en-US" sz="2400" dirty="0" smtClean="0"/>
              <a:t>.</a:t>
            </a:r>
          </a:p>
          <a:p>
            <a:r>
              <a:rPr lang="en-US" sz="3200" b="1" dirty="0"/>
              <a:t>C</a:t>
            </a:r>
            <a:r>
              <a:rPr lang="en-US" sz="2400" b="1" dirty="0"/>
              <a:t>reating a Comment</a:t>
            </a:r>
          </a:p>
          <a:p>
            <a:r>
              <a:rPr lang="en-US" dirty="0"/>
              <a:t>Comments starts with a #, and Python will ignore them</a:t>
            </a:r>
            <a:r>
              <a:rPr lang="en-US" dirty="0" smtClean="0"/>
              <a:t>: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204864"/>
            <a:ext cx="6912768" cy="422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0"/>
            <a:ext cx="8964488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Multi Line Comments</a:t>
            </a:r>
          </a:p>
          <a:p>
            <a:r>
              <a:rPr lang="en-US" sz="2400" dirty="0"/>
              <a:t>Python does not really have a syntax for multi line comments.</a:t>
            </a:r>
          </a:p>
          <a:p>
            <a:r>
              <a:rPr lang="en-US" sz="2400" dirty="0"/>
              <a:t>To add a multiline comment you could insert a # for each line: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44824"/>
            <a:ext cx="8007102" cy="4501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0"/>
            <a:ext cx="896448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Multi Line Comments</a:t>
            </a:r>
          </a:p>
          <a:p>
            <a:r>
              <a:rPr lang="en-US" sz="2000" dirty="0" smtClean="0"/>
              <a:t>Or ,  </a:t>
            </a:r>
            <a:r>
              <a:rPr lang="en-US" sz="2000" dirty="0"/>
              <a:t>you can use a multiline string.</a:t>
            </a:r>
          </a:p>
          <a:p>
            <a:r>
              <a:rPr lang="en-US" sz="2000" dirty="0"/>
              <a:t>Since Python will ignore string literals that are not assigned to a variable, you can add a multiline string (triple quotes) in your code, and place your comment inside it: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556792"/>
            <a:ext cx="8404358" cy="4725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you..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260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AEES Distance Learning </vt:lpstr>
      <vt:lpstr>Python Comments </vt:lpstr>
      <vt:lpstr>Slide 3</vt:lpstr>
      <vt:lpstr>Slide 4</vt:lpstr>
      <vt:lpstr>Slide 5</vt:lpstr>
      <vt:lpstr>Thank you..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krishna</dc:creator>
  <cp:lastModifiedBy>krishna</cp:lastModifiedBy>
  <cp:revision>13</cp:revision>
  <dcterms:created xsi:type="dcterms:W3CDTF">2020-10-10T04:10:00Z</dcterms:created>
  <dcterms:modified xsi:type="dcterms:W3CDTF">2020-10-10T07:04:58Z</dcterms:modified>
</cp:coreProperties>
</file>