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5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1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8527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12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37512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74756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3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50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8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3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0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9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4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7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7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3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22-Apr-20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0709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1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155" y="450761"/>
            <a:ext cx="11243255" cy="5898523"/>
          </a:xfrm>
        </p:spPr>
        <p:txBody>
          <a:bodyPr/>
          <a:lstStyle/>
          <a:p>
            <a:pPr algn="ctr"/>
            <a:r>
              <a:rPr lang="en-US" b="1" dirty="0" smtClean="0"/>
              <a:t>CLASS VII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MATHEMATICS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                   </a:t>
            </a:r>
            <a:r>
              <a:rPr lang="en-US" sz="3600" dirty="0" smtClean="0"/>
              <a:t>By </a:t>
            </a:r>
            <a:br>
              <a:rPr lang="en-US" sz="3600" dirty="0" smtClean="0"/>
            </a:br>
            <a:r>
              <a:rPr lang="en-US" sz="3600" dirty="0"/>
              <a:t> </a:t>
            </a:r>
            <a:r>
              <a:rPr lang="en-US" sz="3600" dirty="0" smtClean="0"/>
              <a:t>                                              S.SAHADEVA RAO</a:t>
            </a:r>
            <a:br>
              <a:rPr lang="en-US" sz="3600" dirty="0" smtClean="0"/>
            </a:br>
            <a:r>
              <a:rPr lang="en-US" sz="3600" dirty="0" smtClean="0"/>
              <a:t>                                              TGT.SS.</a:t>
            </a:r>
            <a:br>
              <a:rPr lang="en-US" sz="3600" dirty="0" smtClean="0"/>
            </a:br>
            <a:r>
              <a:rPr lang="en-US" sz="3600" dirty="0"/>
              <a:t> </a:t>
            </a:r>
            <a:r>
              <a:rPr lang="en-US" sz="3600" dirty="0" smtClean="0"/>
              <a:t>                                           AECS-2 HYD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35130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r>
              <a:rPr lang="en-US" sz="3600" b="1" dirty="0"/>
              <a:t>Ex.2) (-18) X (-10) X </a:t>
            </a:r>
            <a:r>
              <a:rPr lang="en-US" sz="3600" b="1" dirty="0" smtClean="0"/>
              <a:t>9  </a:t>
            </a:r>
            <a:r>
              <a:rPr lang="en-US" sz="3600" b="1" dirty="0"/>
              <a:t>=[ (-18) X 9] X (-10)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                            </a:t>
            </a:r>
            <a:r>
              <a:rPr lang="en-US" sz="3600" b="1" dirty="0" smtClean="0"/>
              <a:t>= </a:t>
            </a:r>
            <a:r>
              <a:rPr lang="en-US" sz="3600" b="1" dirty="0"/>
              <a:t>(-162) X (-10)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                            </a:t>
            </a:r>
            <a:r>
              <a:rPr lang="en-US" sz="3600" b="1" dirty="0" smtClean="0"/>
              <a:t>= </a:t>
            </a:r>
            <a:r>
              <a:rPr lang="en-US" sz="3600" b="1" dirty="0"/>
              <a:t>+1620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Ex.3) -1 X -5 X -4 X -6 </a:t>
            </a:r>
            <a:r>
              <a:rPr lang="en-US" sz="3600" b="1" dirty="0" smtClean="0"/>
              <a:t> = </a:t>
            </a:r>
            <a:r>
              <a:rPr lang="en-US" sz="3600" b="1" dirty="0"/>
              <a:t>( -5 X -4) X (-1) X (-6)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                            </a:t>
            </a:r>
            <a:r>
              <a:rPr lang="en-US" sz="3600" b="1" dirty="0" smtClean="0"/>
              <a:t>= </a:t>
            </a:r>
            <a:r>
              <a:rPr lang="en-US" sz="3600" b="1" dirty="0"/>
              <a:t>20 X (-1) X (-6)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                            </a:t>
            </a:r>
            <a:r>
              <a:rPr lang="en-US" sz="3600" b="1" dirty="0" smtClean="0"/>
              <a:t>= </a:t>
            </a:r>
            <a:r>
              <a:rPr lang="en-US" sz="3600" b="1" dirty="0"/>
              <a:t>(-20) X (-6) = +120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Ex.4) -20 X -2 X -5 x -7 = [(-2) X (-5)] X (-20) X (-7)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                            </a:t>
            </a:r>
            <a:r>
              <a:rPr lang="en-US" sz="3600" b="1" dirty="0" smtClean="0"/>
              <a:t>= </a:t>
            </a:r>
            <a:r>
              <a:rPr lang="en-US" sz="3600" b="1" dirty="0"/>
              <a:t>[10 X (-20) ]X (-7)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                            </a:t>
            </a:r>
            <a:r>
              <a:rPr lang="en-US" sz="3600" b="1" dirty="0" smtClean="0"/>
              <a:t>= </a:t>
            </a:r>
            <a:r>
              <a:rPr lang="en-US" sz="3600" b="1" dirty="0"/>
              <a:t>(-200) x (-7) = +1400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76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3186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Ex.5) Suppose we represent the distance above the ground level by +ve integer and below the ground level –ve integer, Then answer the following. </a:t>
            </a:r>
            <a:endParaRPr lang="en-US" sz="2400" b="1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An </a:t>
            </a:r>
            <a:r>
              <a:rPr lang="en-US" sz="2400" b="1" dirty="0"/>
              <a:t>elevator descends in a mine shaft at the rate of 5m per minute 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i</a:t>
            </a:r>
            <a:r>
              <a:rPr lang="en-US" sz="2400" b="1" dirty="0"/>
              <a:t>) what will be its position after one hour. 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ii) If it begins to descends down from 15m above the ground , what is its position after 45minutes .</a:t>
            </a:r>
          </a:p>
          <a:p>
            <a:pPr marL="0" indent="0">
              <a:buNone/>
            </a:pPr>
            <a:r>
              <a:rPr lang="en-US" sz="2400" b="1" dirty="0" smtClean="0"/>
              <a:t> </a:t>
            </a:r>
            <a:r>
              <a:rPr lang="en-US" sz="2400" b="1" dirty="0" err="1"/>
              <a:t>Ans</a:t>
            </a:r>
            <a:r>
              <a:rPr lang="en-US" sz="2400" b="1" dirty="0"/>
              <a:t>) 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i</a:t>
            </a:r>
            <a:r>
              <a:rPr lang="en-US" sz="2400" b="1" dirty="0"/>
              <a:t>) since the elevator is going down , so the distance covered by it will be represented by –ve </a:t>
            </a:r>
            <a:r>
              <a:rPr lang="en-US" sz="2400" b="1" dirty="0" smtClean="0"/>
              <a:t>        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integer</a:t>
            </a:r>
            <a:r>
              <a:rPr lang="en-US" sz="2400" b="1" dirty="0"/>
              <a:t>. 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  Change </a:t>
            </a:r>
            <a:r>
              <a:rPr lang="en-US" sz="2400" b="1" dirty="0"/>
              <a:t>in the position of the elevator after 1 min = -5m 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  Position </a:t>
            </a:r>
            <a:r>
              <a:rPr lang="en-US" sz="2400" b="1" dirty="0"/>
              <a:t>of the elevator after 60mints = (-5) x 60 = -300m 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  That </a:t>
            </a:r>
            <a:r>
              <a:rPr lang="en-US" sz="2400" b="1" dirty="0"/>
              <a:t>is 300m below the ground level </a:t>
            </a:r>
            <a:endParaRPr lang="en-US" sz="2400" b="1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489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90152"/>
            <a:ext cx="12192000" cy="6948152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3200" b="1" dirty="0" smtClean="0"/>
              <a:t>But </a:t>
            </a:r>
            <a:r>
              <a:rPr lang="en-US" sz="3200" b="1" dirty="0"/>
              <a:t>it has started from 15m above the ground level =+15m </a:t>
            </a:r>
            <a:endParaRPr lang="en-US" sz="3200" dirty="0"/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       The </a:t>
            </a:r>
            <a:r>
              <a:rPr lang="en-US" sz="3200" b="1" dirty="0"/>
              <a:t>final position of the elevator = -225 +15 </a:t>
            </a:r>
            <a:endParaRPr lang="en-US" sz="3200" dirty="0"/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                                                              = </a:t>
            </a:r>
            <a:r>
              <a:rPr lang="en-US" sz="3200" b="1" dirty="0"/>
              <a:t>-210m </a:t>
            </a:r>
            <a:endParaRPr lang="en-US" sz="3200" dirty="0"/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           That </a:t>
            </a:r>
            <a:r>
              <a:rPr lang="en-US" sz="3200" b="1" dirty="0"/>
              <a:t>is 210m below from the ground level.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9909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      </a:t>
            </a:r>
            <a:r>
              <a:rPr lang="en-US" b="1" u="sng" dirty="0" smtClean="0"/>
              <a:t>Assignment</a:t>
            </a:r>
            <a:r>
              <a:rPr lang="en-US" b="1" u="sng" dirty="0"/>
              <a:t>. </a:t>
            </a:r>
            <a:endParaRPr lang="en-US" u="sng" dirty="0"/>
          </a:p>
          <a:p>
            <a:pPr marL="0" indent="0">
              <a:buNone/>
            </a:pPr>
            <a:r>
              <a:rPr lang="en-US" b="1" dirty="0"/>
              <a:t>1. find the value.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a) 3 X ( -1)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b) (-1) X 225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c) 9 X (-3) X (-6)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d) (-3) X (-6) X (-2) X (-1)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e) -120 x (-11) x (-10)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2. Fill in the blanks.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a) -3 X ____ = 27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b) 5 X _____ = -35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c) ____ X (-8) = -56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d) _____ X (-12) = 108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3. Verify </a:t>
            </a:r>
            <a:endParaRPr lang="en-US" dirty="0"/>
          </a:p>
          <a:p>
            <a:pPr marL="0" indent="0">
              <a:buNone/>
            </a:pPr>
            <a:r>
              <a:rPr lang="nn-NO" b="1" dirty="0"/>
              <a:t>i) ( 18 X 7) X (-3) = 18 X [ 7 x (-3) ] </a:t>
            </a:r>
            <a:endParaRPr lang="nn-NO" dirty="0"/>
          </a:p>
          <a:p>
            <a:pPr marL="0" indent="0">
              <a:buNone/>
            </a:pPr>
            <a:r>
              <a:rPr lang="en-US" b="1" dirty="0"/>
              <a:t>ii) (-3) x [ (-4) x (-6)] = [ (-3) x (-4) ] X(-6)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4. starting from (-1) X 5 , write various products showing some patterns to show (-1) x (-3) = 3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5. A certain freezing process requires that room temperature be lowered from 400c the rate of 50c every hour . what will be the room temperature10 hours after the process begin.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500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</a:t>
            </a:r>
            <a:r>
              <a:rPr lang="en-US" sz="6600" dirty="0" smtClean="0"/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53591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/>
            </a:r>
            <a:br>
              <a:rPr lang="en-US" sz="6000" b="1" dirty="0" smtClean="0">
                <a:solidFill>
                  <a:schemeClr val="tx1"/>
                </a:solidFill>
              </a:rPr>
            </a:br>
            <a:r>
              <a:rPr lang="en-US" sz="6000" b="1" dirty="0">
                <a:solidFill>
                  <a:schemeClr val="tx1"/>
                </a:solidFill>
              </a:rPr>
              <a:t/>
            </a:r>
            <a:br>
              <a:rPr lang="en-US" sz="6000" b="1" dirty="0">
                <a:solidFill>
                  <a:schemeClr val="tx1"/>
                </a:solidFill>
              </a:rPr>
            </a:br>
            <a:r>
              <a:rPr lang="en-US" sz="6000" b="1" dirty="0" smtClean="0">
                <a:solidFill>
                  <a:schemeClr val="tx1"/>
                </a:solidFill>
              </a:rPr>
              <a:t>CHAP-1 </a:t>
            </a:r>
            <a:br>
              <a:rPr lang="en-US" sz="6000" b="1" dirty="0" smtClean="0">
                <a:solidFill>
                  <a:schemeClr val="tx1"/>
                </a:solidFill>
              </a:rPr>
            </a:br>
            <a:r>
              <a:rPr lang="en-US" sz="6000" b="1" dirty="0" smtClean="0">
                <a:solidFill>
                  <a:schemeClr val="tx1"/>
                </a:solidFill>
              </a:rPr>
              <a:t>INTEGERS </a:t>
            </a:r>
            <a:br>
              <a:rPr lang="en-US" sz="6000" b="1" dirty="0" smtClean="0">
                <a:solidFill>
                  <a:schemeClr val="tx1"/>
                </a:solidFill>
              </a:rPr>
            </a:br>
            <a:r>
              <a:rPr lang="en-US" sz="6000" b="1" dirty="0" smtClean="0">
                <a:solidFill>
                  <a:schemeClr val="tx1"/>
                </a:solidFill>
              </a:rPr>
              <a:t>MODULE-5/8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63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3600" b="1" dirty="0"/>
              <a:t>We </a:t>
            </a:r>
            <a:r>
              <a:rPr lang="en-US" sz="3600" b="1"/>
              <a:t>have </a:t>
            </a:r>
            <a:r>
              <a:rPr lang="en-US" sz="3600" b="1" smtClean="0"/>
              <a:t>discussed </a:t>
            </a:r>
            <a:r>
              <a:rPr lang="en-US" sz="3600" b="1" dirty="0"/>
              <a:t>about the properties of integers in our previous modules.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In the module 4/8 we have discussed about all the properties under addition and </a:t>
            </a:r>
            <a:r>
              <a:rPr lang="en-US" sz="3600" b="1" dirty="0" smtClean="0"/>
              <a:t>subtraction. </a:t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In this module 5/8 we are going to discuss about the properties under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3600" b="1" dirty="0"/>
              <a:t>Multiplication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7045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/>
              <a:t>1</a:t>
            </a:r>
            <a:r>
              <a:rPr lang="en-US" sz="3600" b="1" dirty="0"/>
              <a:t>. Closure Property under Multiplication.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For any two integers ‘a’ and ‘b’ , a X b is always an integer.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Ex.1) 10 and -15 are integers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</a:t>
            </a:r>
            <a:r>
              <a:rPr lang="en-US" sz="3600" b="1" dirty="0" smtClean="0"/>
              <a:t>10 </a:t>
            </a:r>
            <a:r>
              <a:rPr lang="en-US" sz="3600" b="1" dirty="0"/>
              <a:t>x (-15) = -150 is always an integer.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Ex.2) -3 and -20 are integers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</a:t>
            </a:r>
            <a:r>
              <a:rPr lang="en-US" sz="3600" b="1" dirty="0" smtClean="0"/>
              <a:t>(-</a:t>
            </a:r>
            <a:r>
              <a:rPr lang="en-US" sz="3600" b="1" dirty="0"/>
              <a:t>3) x (-20) = +60 is always an integer.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So Integers are Closed under Multiplication.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1516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600" b="1" dirty="0"/>
              <a:t>2. Commutative Property under Multiplication.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For any two integers ‘a’ and ‘b’ , a X b = b X a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Ex.1</a:t>
            </a:r>
            <a:r>
              <a:rPr lang="en-US" sz="3600" b="1" dirty="0" smtClean="0"/>
              <a:t>)   </a:t>
            </a:r>
            <a:r>
              <a:rPr lang="en-US" sz="3600" b="1" dirty="0"/>
              <a:t>-7 and 3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 </a:t>
            </a:r>
            <a:r>
              <a:rPr lang="en-US" sz="3600" b="1" dirty="0" smtClean="0"/>
              <a:t>(-</a:t>
            </a:r>
            <a:r>
              <a:rPr lang="en-US" sz="3600" b="1" dirty="0"/>
              <a:t>7) X 3 = -21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 </a:t>
            </a:r>
            <a:r>
              <a:rPr lang="en-US" sz="3600" b="1" dirty="0" smtClean="0"/>
              <a:t>3 </a:t>
            </a:r>
            <a:r>
              <a:rPr lang="en-US" sz="3600" b="1" dirty="0"/>
              <a:t>X (-7) = -21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</a:t>
            </a:r>
            <a:r>
              <a:rPr lang="en-US" sz="3600" b="1" dirty="0" smtClean="0"/>
              <a:t>(-</a:t>
            </a:r>
            <a:r>
              <a:rPr lang="en-US" sz="3600" b="1" dirty="0"/>
              <a:t>7) x 3 = 3 x (-7)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Ex.2) </a:t>
            </a:r>
            <a:r>
              <a:rPr lang="en-US" sz="3600" b="1" dirty="0" smtClean="0"/>
              <a:t>  -</a:t>
            </a:r>
            <a:r>
              <a:rPr lang="en-US" sz="3600" b="1" dirty="0"/>
              <a:t>25 and </a:t>
            </a:r>
            <a:r>
              <a:rPr lang="en-US" sz="3600" b="1" dirty="0" smtClean="0"/>
              <a:t>-4</a:t>
            </a:r>
            <a:br>
              <a:rPr lang="en-US" sz="3600" b="1" dirty="0" smtClean="0"/>
            </a:br>
            <a:r>
              <a:rPr lang="en-US" sz="3600" b="1" dirty="0"/>
              <a:t> </a:t>
            </a:r>
            <a:r>
              <a:rPr lang="en-US" sz="3600" b="1" dirty="0" smtClean="0"/>
              <a:t>          (-</a:t>
            </a:r>
            <a:r>
              <a:rPr lang="en-US" sz="3600" b="1" dirty="0"/>
              <a:t>25) X (-4) =+100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 </a:t>
            </a:r>
            <a:r>
              <a:rPr lang="en-US" sz="3600" b="1" dirty="0" smtClean="0"/>
              <a:t>(-</a:t>
            </a:r>
            <a:r>
              <a:rPr lang="en-US" sz="3600" b="1" dirty="0"/>
              <a:t>4) x (-25) = +100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 </a:t>
            </a:r>
            <a:r>
              <a:rPr lang="en-US" sz="3600" b="1" dirty="0" smtClean="0"/>
              <a:t>(-</a:t>
            </a:r>
            <a:r>
              <a:rPr lang="en-US" sz="3600" b="1" dirty="0"/>
              <a:t>25) X (-4) = (-4) X (-25</a:t>
            </a:r>
            <a:r>
              <a:rPr lang="en-US" sz="3600" b="1" dirty="0" smtClean="0"/>
              <a:t>)</a:t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So Integers are Commutative under Multiplication.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673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z="3200" b="1" dirty="0"/>
              <a:t>3. Associative Property under multiplication.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For any three integers ‘a’ , ‘b’ and ‘c’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          </a:t>
            </a:r>
            <a:r>
              <a:rPr lang="pt-BR" sz="3200" b="1" dirty="0" smtClean="0"/>
              <a:t>a </a:t>
            </a:r>
            <a:r>
              <a:rPr lang="pt-BR" sz="3200" b="1" dirty="0"/>
              <a:t>X ( b X c) = ( a X b ) X c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fr-FR" sz="3200" b="1" dirty="0"/>
              <a:t>Ex.1) 3, 5 and -6 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 smtClean="0"/>
              <a:t>      </a:t>
            </a:r>
            <a:r>
              <a:rPr lang="en-US" sz="3200" b="1" dirty="0" smtClean="0"/>
              <a:t>3 </a:t>
            </a:r>
            <a:r>
              <a:rPr lang="en-US" sz="3200" b="1" dirty="0"/>
              <a:t>X [ 5 X (-6)] = 3 X [ -30] = -90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      </a:t>
            </a:r>
            <a:r>
              <a:rPr lang="en-US" sz="3200" b="1" dirty="0" smtClean="0"/>
              <a:t>(</a:t>
            </a:r>
            <a:r>
              <a:rPr lang="en-US" sz="3200" b="1" dirty="0"/>
              <a:t>3 x 5) X (-6) = 15 X (-6) = -90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     </a:t>
            </a:r>
            <a:r>
              <a:rPr lang="en-US" sz="3200" b="1" dirty="0" smtClean="0"/>
              <a:t>3 </a:t>
            </a:r>
            <a:r>
              <a:rPr lang="en-US" sz="3200" b="1" dirty="0"/>
              <a:t>X [ 5 X (-6)] = ( 3 X 5 ) X (-6)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3200" dirty="0"/>
              <a:t/>
            </a:r>
            <a:br>
              <a:rPr lang="en-US" sz="32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4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r>
              <a:rPr lang="fr-FR" sz="4400" b="1" dirty="0" smtClean="0"/>
              <a:t/>
            </a:r>
            <a:br>
              <a:rPr lang="fr-FR" sz="4400" b="1" dirty="0" smtClean="0"/>
            </a:br>
            <a:r>
              <a:rPr lang="fr-FR" sz="3600" b="1" dirty="0" smtClean="0"/>
              <a:t>Ex.2</a:t>
            </a:r>
            <a:r>
              <a:rPr lang="fr-FR" sz="3600" b="1" dirty="0"/>
              <a:t>) -5 , 10 and -4 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   </a:t>
            </a:r>
            <a:r>
              <a:rPr lang="en-US" sz="3600" b="1" dirty="0" smtClean="0"/>
              <a:t>(-</a:t>
            </a:r>
            <a:r>
              <a:rPr lang="en-US" sz="3600" b="1" dirty="0"/>
              <a:t>5) X [ 10 X (-4)] = (-5) x [-40] = +200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</a:t>
            </a:r>
            <a:r>
              <a:rPr lang="en-US" sz="3600" b="1" dirty="0" smtClean="0"/>
              <a:t>[(-</a:t>
            </a:r>
            <a:r>
              <a:rPr lang="en-US" sz="3600" b="1" dirty="0"/>
              <a:t>5) x 10 ] X (-4) = [ (-50) X (-4) ] = +</a:t>
            </a:r>
            <a:r>
              <a:rPr lang="en-US" sz="3600" b="1" dirty="0" smtClean="0"/>
              <a:t>200</a:t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</a:t>
            </a:r>
            <a:r>
              <a:rPr lang="en-US" sz="3600" b="1" dirty="0" smtClean="0"/>
              <a:t>(-</a:t>
            </a:r>
            <a:r>
              <a:rPr lang="en-US" sz="3600" b="1" dirty="0"/>
              <a:t>5) X [10 X (-4)] = [(-5) x 10 ] X (-4)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So integers are Associative under Multiplication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0195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r>
              <a:rPr lang="en-US" sz="3600" b="1" dirty="0"/>
              <a:t>4. Multiplicative Identity.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 smtClean="0"/>
              <a:t>For </a:t>
            </a:r>
            <a:r>
              <a:rPr lang="en-US" sz="3600" b="1" dirty="0"/>
              <a:t>any integer ‘a’ </a:t>
            </a:r>
            <a:r>
              <a:rPr lang="en-US" sz="3600" dirty="0" smtClean="0"/>
              <a:t> </a:t>
            </a:r>
            <a:r>
              <a:rPr lang="en-US" sz="3600" b="1" dirty="0" smtClean="0"/>
              <a:t>a </a:t>
            </a:r>
            <a:r>
              <a:rPr lang="en-US" sz="3600" b="1" dirty="0"/>
              <a:t>X 1 = 1 X a = a , 1 is called multiplicative identity of integers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Ex. </a:t>
            </a:r>
            <a:r>
              <a:rPr lang="en-US" sz="3600" b="1" dirty="0" smtClean="0"/>
              <a:t>   (-</a:t>
            </a:r>
            <a:r>
              <a:rPr lang="en-US" sz="3600" b="1" dirty="0"/>
              <a:t>5) X 1 = 1 X(-5 ) = -5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     </a:t>
            </a:r>
            <a:r>
              <a:rPr lang="en-US" sz="3600" b="1" dirty="0" smtClean="0"/>
              <a:t>8 </a:t>
            </a:r>
            <a:r>
              <a:rPr lang="en-US" sz="3600" b="1" dirty="0"/>
              <a:t>X 1 </a:t>
            </a:r>
            <a:r>
              <a:rPr lang="en-US" sz="3600" b="1" dirty="0" smtClean="0"/>
              <a:t>    = </a:t>
            </a:r>
            <a:r>
              <a:rPr lang="en-US" sz="3600" b="1" dirty="0"/>
              <a:t>1 X 8 </a:t>
            </a:r>
            <a:r>
              <a:rPr lang="en-US" sz="3600" b="1" dirty="0" smtClean="0"/>
              <a:t>    = </a:t>
            </a:r>
            <a:r>
              <a:rPr lang="en-US" sz="3600" b="1" dirty="0"/>
              <a:t>8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If we multiply any integer with 1 we will get the same integer again.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So 1 is the multiplicative identity of integers</a:t>
            </a:r>
            <a:r>
              <a:rPr lang="en-US" b="1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84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r>
              <a:rPr lang="en-US" b="1" dirty="0"/>
              <a:t>Applications of these properties.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Making multiplication easier.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Ex.1) (-25) X 37 X 4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</a:t>
            </a:r>
            <a:r>
              <a:rPr lang="en-US" b="1" dirty="0" smtClean="0"/>
              <a:t>[(-</a:t>
            </a:r>
            <a:r>
              <a:rPr lang="en-US" b="1" dirty="0"/>
              <a:t>25) X 37] X 4 = (-925) X 4 = -3700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We </a:t>
            </a:r>
            <a:r>
              <a:rPr lang="en-US" b="1" dirty="0"/>
              <a:t>can do this problem by re arranging the numbers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</a:t>
            </a:r>
            <a:r>
              <a:rPr lang="en-US" b="1" dirty="0" smtClean="0"/>
              <a:t>(-</a:t>
            </a:r>
            <a:r>
              <a:rPr lang="en-US" b="1" dirty="0"/>
              <a:t>25) X 4 x 37 = [(-25) X 4 ] X 37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        </a:t>
            </a:r>
            <a:r>
              <a:rPr lang="en-US" b="1" dirty="0" smtClean="0"/>
              <a:t>= </a:t>
            </a:r>
            <a:r>
              <a:rPr lang="en-US" b="1" dirty="0"/>
              <a:t>(-100) X 37 = -3700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22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293</TotalTime>
  <Words>453</Words>
  <Application>Microsoft Office PowerPoint</Application>
  <PresentationFormat>Widescreen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</vt:lpstr>
      <vt:lpstr>CLASS VII MATHEMATICS                     By                                                 S.SAHADEVA RAO                                               TGT.SS.                                             AECS-2 HYD</vt:lpstr>
      <vt:lpstr>  CHAP-1  INTEGERS  MODULE-5/8</vt:lpstr>
      <vt:lpstr>  We have discussed about the properties of integers in our previous modules.   In the module 4/8 we have discussed about all the properties under addition and subtraction.   In this module 5/8 we are going to discuss about the properties under   Multiplication </vt:lpstr>
      <vt:lpstr> 1. Closure Property under Multiplication.   For any two integers ‘a’ and ‘b’ , a X b is always an integer.   Ex.1) 10 and -15 are integers            10 x (-15) = -150 is always an integer.  Ex.2) -3 and -20 are integers           (-3) x (-20) = +60 is always an integer.   So Integers are Closed under Multiplication. </vt:lpstr>
      <vt:lpstr> 2. Commutative Property under Multiplication.  For any two integers ‘a’ and ‘b’ , a X b = b X a  Ex.1)   -7 and 3              (-7) X 3 = -21              3 X (-7) = -21             (-7) x 3 = 3 x (-7)  Ex.2)   -25 and -4            (-25) X (-4) =+100             (-4) x (-25) = +100            (-25) X (-4) = (-4) X (-25)   So Integers are Commutative under Multiplication. </vt:lpstr>
      <vt:lpstr>3. Associative Property under multiplication.   For any three integers ‘a’ , ‘b’ and ‘c’              a X ( b X c) = ( a X b ) X c   Ex.1) 3, 5 and -6         3 X [ 5 X (-6)] = 3 X [ -30] = -90         (3 x 5) X (-6) = 15 X (-6) = -90        3 X [ 5 X (-6)] = ( 3 X 5 ) X (-6)     </vt:lpstr>
      <vt:lpstr> Ex.2) -5 , 10 and -4      (-5) X [ 10 X (-4)] = (-5) x [-40] = +200      [(-5) x 10 ] X (-4) = [ (-50) X (-4) ] = +200       (-5) X [10 X (-4)] = [(-5) x 10 ] X (-4)   So integers are Associative under Multiplication</vt:lpstr>
      <vt:lpstr>4. Multiplicative Identity.   For any integer ‘a’  a X 1 = 1 X a = a , 1 is called multiplicative identity of integers   Ex.    (-5) X 1 = 1 X(-5 ) = -5           8 X 1     = 1 X 8     = 8   If we multiply any integer with 1 we will get the same integer again.  So 1 is the multiplicative identity of integers. </vt:lpstr>
      <vt:lpstr>Applications of these properties.   Making multiplication easier.  Ex.1) (-25) X 37 X 4           [(-25) X 37] X 4 = (-925) X 4 = -3700   We can do this problem by re arranging the numbers     (-25) X 4 x 37 = [(-25) X 4 ] X 37                              = (-100) X 37 = -3700 </vt:lpstr>
      <vt:lpstr>Ex.2) (-18) X (-10) X 9  =[ (-18) X 9] X (-10)                                         = (-162) X (-10)                                         = +1620   Ex.3) -1 X -5 X -4 X -6  = ( -5 X -4) X (-1) X (-6)                                         = 20 X (-1) X (-6)                                         = (-20) X (-6) = +120   Ex.4) -20 X -2 X -5 x -7 = [(-2) X (-5)] X (-20) X (-7)                                         = [10 X (-20) ]X (-7)                                         = (-200) x (-7) = +1400  </vt:lpstr>
      <vt:lpstr>PowerPoint Presentation</vt:lpstr>
      <vt:lpstr>PowerPoint Presentation</vt:lpstr>
      <vt:lpstr>PowerPoint Presentation</vt:lpstr>
      <vt:lpstr>                                          THANK YOU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VII MATHEMATICS.                     By                                                 S.SAHADEVA RAO                                               TGT.SS.                                             AECS-2 HYD</dc:title>
  <dc:creator>Hemanth Setlem</dc:creator>
  <cp:lastModifiedBy>Hemanth Setlem</cp:lastModifiedBy>
  <cp:revision>8</cp:revision>
  <dcterms:created xsi:type="dcterms:W3CDTF">2020-04-22T08:05:50Z</dcterms:created>
  <dcterms:modified xsi:type="dcterms:W3CDTF">2020-04-22T14:37:38Z</dcterms:modified>
</cp:coreProperties>
</file>