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23-Apr-20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 smtClean="0">
                <a:solidFill>
                  <a:schemeClr val="bg1"/>
                </a:solidFill>
              </a:rPr>
              <a:t>CLASS- VII </a:t>
            </a:r>
          </a:p>
          <a:p>
            <a:pPr marL="0" indent="0" algn="ctr">
              <a:buNone/>
            </a:pPr>
            <a:r>
              <a:rPr lang="en-US" sz="6600" dirty="0" smtClean="0">
                <a:solidFill>
                  <a:schemeClr val="bg1"/>
                </a:solidFill>
              </a:rPr>
              <a:t>MATHEMATICS</a:t>
            </a:r>
          </a:p>
          <a:p>
            <a:pPr algn="ctr"/>
            <a:endParaRPr lang="en-US" sz="6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dirty="0" smtClean="0"/>
              <a:t>                                 </a:t>
            </a:r>
            <a:r>
              <a:rPr lang="en-US" sz="3000" dirty="0" smtClean="0"/>
              <a:t>By,</a:t>
            </a:r>
          </a:p>
          <a:p>
            <a:pPr marL="0" indent="0" algn="ctr">
              <a:buNone/>
            </a:pPr>
            <a:r>
              <a:rPr lang="en-US" sz="3000" dirty="0" smtClean="0"/>
              <a:t>                                                        </a:t>
            </a:r>
            <a:r>
              <a:rPr lang="en-US" sz="3000" dirty="0" err="1" smtClean="0"/>
              <a:t>S.Sahadeva</a:t>
            </a:r>
            <a:r>
              <a:rPr lang="en-US" sz="3000" dirty="0" smtClean="0"/>
              <a:t> Rao</a:t>
            </a:r>
          </a:p>
          <a:p>
            <a:pPr marL="0" indent="0" algn="ctr">
              <a:buNone/>
            </a:pPr>
            <a:r>
              <a:rPr lang="en-US" sz="3000" dirty="0"/>
              <a:t> </a:t>
            </a:r>
            <a:r>
              <a:rPr lang="en-US" sz="3000" dirty="0" smtClean="0"/>
              <a:t>                                                                  TGT.SS</a:t>
            </a:r>
          </a:p>
          <a:p>
            <a:pPr marL="0" indent="0" algn="ctr">
              <a:buNone/>
            </a:pPr>
            <a:r>
              <a:rPr lang="en-US" sz="3000" dirty="0" smtClean="0"/>
              <a:t>                                                              AECS-2 Hyderabad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62090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             </a:t>
            </a:r>
            <a:r>
              <a:rPr lang="en-US" sz="3200" b="1" u="sng" dirty="0" smtClean="0"/>
              <a:t>Assignment</a:t>
            </a:r>
            <a:r>
              <a:rPr lang="en-US" sz="3200" b="1" u="sng" dirty="0"/>
              <a:t>. </a:t>
            </a:r>
            <a:endParaRPr lang="en-US" sz="3200" u="sng" dirty="0"/>
          </a:p>
          <a:p>
            <a:pPr marL="0" indent="0">
              <a:buNone/>
            </a:pPr>
            <a:r>
              <a:rPr lang="en-US" sz="3200" b="1" dirty="0" smtClean="0"/>
              <a:t>            I</a:t>
            </a:r>
            <a:r>
              <a:rPr lang="en-US" sz="3200" b="1" dirty="0"/>
              <a:t>) Verify 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    1</a:t>
            </a:r>
            <a:r>
              <a:rPr lang="en-US" sz="3200" b="1" dirty="0"/>
              <a:t>) 25 X ( 8 + 9) = (25 X 8) + (25 X 9) 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    2) (-6) X ( 10 + 6) = [(-6) X 10] + [ (-6) X 6]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b="1" dirty="0" smtClean="0"/>
              <a:t>              3</a:t>
            </a:r>
            <a:r>
              <a:rPr lang="en-US" sz="3200" b="1" dirty="0"/>
              <a:t>) 8 X [(-10) + 7] = [8 X (-10)] + (8 X 7) 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    4</a:t>
            </a:r>
            <a:r>
              <a:rPr lang="en-US" sz="3200" b="1" dirty="0"/>
              <a:t>) 12 X ( 5 – 2 ) = (12 x5 ) – (12 x 2) 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    5) </a:t>
            </a:r>
            <a:r>
              <a:rPr lang="en-US" sz="3200" b="1" dirty="0"/>
              <a:t>(-3) X [ 6 – (-4)] = [(-3 ) X 6] – [(-3) X (-4)] 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78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        II) Find </a:t>
            </a:r>
            <a:r>
              <a:rPr lang="en-US" sz="3200" b="1" dirty="0"/>
              <a:t>the value by using suitable property. 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   6</a:t>
            </a:r>
            <a:r>
              <a:rPr lang="en-US" sz="3200" b="1" dirty="0"/>
              <a:t>) 36 X 105 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  7</a:t>
            </a:r>
            <a:r>
              <a:rPr lang="en-US" sz="3200" b="1" dirty="0"/>
              <a:t>) 72 X 98 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  8</a:t>
            </a:r>
            <a:r>
              <a:rPr lang="en-US" sz="3200" b="1" dirty="0"/>
              <a:t>) 45 X 352 + 352 X 55 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  9</a:t>
            </a:r>
            <a:r>
              <a:rPr lang="en-US" sz="3200" b="1" dirty="0"/>
              <a:t>) 25 X 89 + 89 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10</a:t>
            </a:r>
            <a:r>
              <a:rPr lang="en-US" sz="3200" b="1" dirty="0"/>
              <a:t>) 62 X 143 – 62 X 43 </a:t>
            </a: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11</a:t>
            </a:r>
            <a:r>
              <a:rPr lang="en-US" sz="3200" b="1" dirty="0"/>
              <a:t>) 54 X (-98) + 54 X (-2)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9295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0151" y="0"/>
            <a:ext cx="12282152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800" dirty="0" smtClean="0"/>
              <a:t>THANK YOU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808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CHAPTER – 1 </a:t>
            </a:r>
          </a:p>
          <a:p>
            <a:pPr marL="0" indent="0" algn="ctr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INTEGERS</a:t>
            </a:r>
          </a:p>
          <a:p>
            <a:pPr marL="0" indent="0" algn="ctr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MODULE- 7/8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838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0152" y="-180304"/>
            <a:ext cx="12282152" cy="7038304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4000" b="1" dirty="0" smtClean="0"/>
              <a:t>In Previous  </a:t>
            </a:r>
            <a:r>
              <a:rPr lang="en-US" sz="4000" b="1" dirty="0"/>
              <a:t>Module 6/8 we have discussed about the </a:t>
            </a:r>
            <a:r>
              <a:rPr lang="en-US" sz="4000" b="1" dirty="0" smtClean="0"/>
              <a:t>  </a:t>
            </a:r>
          </a:p>
          <a:p>
            <a:pPr marL="0" indent="0">
              <a:buNone/>
            </a:pPr>
            <a:r>
              <a:rPr lang="en-US" sz="4000" b="1" dirty="0"/>
              <a:t> </a:t>
            </a:r>
            <a:r>
              <a:rPr lang="en-US" sz="4000" b="1" dirty="0" smtClean="0"/>
              <a:t>    properties </a:t>
            </a:r>
            <a:r>
              <a:rPr lang="en-US" sz="4000" b="1" dirty="0"/>
              <a:t>under division . </a:t>
            </a:r>
            <a:endParaRPr lang="en-US" sz="4000" dirty="0"/>
          </a:p>
          <a:p>
            <a:pPr marL="0" indent="0">
              <a:buNone/>
            </a:pPr>
            <a:r>
              <a:rPr lang="en-US" sz="2800" b="1" dirty="0" smtClean="0"/>
              <a:t>         </a:t>
            </a:r>
            <a:r>
              <a:rPr lang="en-US" sz="2800" b="1" u="sng" dirty="0" smtClean="0"/>
              <a:t>Recall </a:t>
            </a:r>
            <a:r>
              <a:rPr lang="en-US" sz="2800" b="1" u="sng" dirty="0"/>
              <a:t>the following concepts under the division </a:t>
            </a:r>
            <a:endParaRPr lang="en-US" sz="2800" u="sng" dirty="0"/>
          </a:p>
          <a:p>
            <a:pPr marL="0" indent="0">
              <a:buNone/>
            </a:pPr>
            <a:r>
              <a:rPr lang="en-US" sz="2800" dirty="0" smtClean="0"/>
              <a:t>       * </a:t>
            </a:r>
            <a:r>
              <a:rPr lang="en-US" sz="2800" b="1" dirty="0" smtClean="0"/>
              <a:t>Natural </a:t>
            </a:r>
            <a:r>
              <a:rPr lang="en-US" sz="2800" b="1" dirty="0"/>
              <a:t>Numbers(N) , Whole Numbers (W) and </a:t>
            </a:r>
            <a:r>
              <a:rPr lang="en-US" sz="2800" b="1" dirty="0" smtClean="0"/>
              <a:t>integers </a:t>
            </a:r>
            <a:r>
              <a:rPr lang="en-US" sz="2800" b="1" dirty="0"/>
              <a:t>(I) are not closed </a:t>
            </a:r>
            <a:r>
              <a:rPr lang="en-US" sz="2800" b="1" dirty="0" smtClean="0"/>
              <a:t> 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    under </a:t>
            </a:r>
            <a:r>
              <a:rPr lang="en-US" sz="2800" b="1" dirty="0"/>
              <a:t>Division. 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     * </a:t>
            </a:r>
            <a:r>
              <a:rPr lang="en-US" sz="2800" b="1" dirty="0" smtClean="0"/>
              <a:t>Natural </a:t>
            </a:r>
            <a:r>
              <a:rPr lang="en-US" sz="2800" b="1" dirty="0"/>
              <a:t>Numbers(N) , Whole Numbers (W) and integers (I) are not </a:t>
            </a:r>
            <a:r>
              <a:rPr lang="en-US" sz="2800" b="1" dirty="0" smtClean="0"/>
              <a:t> </a:t>
            </a:r>
          </a:p>
          <a:p>
            <a:pPr marL="0" indent="0">
              <a:buNone/>
            </a:pPr>
            <a:r>
              <a:rPr lang="en-US" sz="2800" b="1" dirty="0" smtClean="0"/>
              <a:t>          Commutative </a:t>
            </a:r>
            <a:r>
              <a:rPr lang="en-US" sz="2800" b="1" dirty="0"/>
              <a:t>under Division.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* Natural </a:t>
            </a:r>
            <a:r>
              <a:rPr lang="en-US" sz="2800" b="1" dirty="0"/>
              <a:t>Numbers(N) , Whole Numbers (W) and integers (I) are not </a:t>
            </a:r>
            <a:r>
              <a:rPr lang="en-US" sz="2800" b="1" dirty="0" smtClean="0"/>
              <a:t> 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    Associative </a:t>
            </a:r>
            <a:r>
              <a:rPr lang="en-US" sz="2800" b="1" dirty="0"/>
              <a:t>under Division.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975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3200" b="1" dirty="0" smtClean="0"/>
              <a:t>                  * (+ </a:t>
            </a:r>
            <a:r>
              <a:rPr lang="en-US" sz="3200" b="1" dirty="0"/>
              <a:t>) ÷ (+) = + 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                  * (+ </a:t>
            </a:r>
            <a:r>
              <a:rPr lang="en-US" sz="3200" b="1" dirty="0"/>
              <a:t>) ÷ (- ) = - 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                 * </a:t>
            </a:r>
            <a:r>
              <a:rPr lang="en-US" sz="3200" b="1" dirty="0" smtClean="0"/>
              <a:t>(- </a:t>
            </a:r>
            <a:r>
              <a:rPr lang="en-US" sz="3200" b="1" dirty="0"/>
              <a:t>) ÷ (+) = - 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                 * </a:t>
            </a:r>
            <a:r>
              <a:rPr lang="en-US" sz="3200" b="1" dirty="0" smtClean="0"/>
              <a:t>(- </a:t>
            </a:r>
            <a:r>
              <a:rPr lang="en-US" sz="3200" b="1" dirty="0"/>
              <a:t>) ÷ (- ) = + 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655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smtClean="0"/>
              <a:t>     </a:t>
            </a:r>
          </a:p>
          <a:p>
            <a:pPr marL="0" indent="0">
              <a:buNone/>
            </a:pPr>
            <a:r>
              <a:rPr lang="en-US" sz="4400" b="1" dirty="0"/>
              <a:t> </a:t>
            </a:r>
            <a:r>
              <a:rPr lang="en-US" sz="4400" b="1" dirty="0" smtClean="0"/>
              <a:t>   In </a:t>
            </a:r>
            <a:r>
              <a:rPr lang="en-US" sz="4400" b="1" dirty="0"/>
              <a:t>this Module 7/8 we will discuss about </a:t>
            </a:r>
            <a:r>
              <a:rPr lang="en-US" sz="4400" b="1" dirty="0" smtClean="0"/>
              <a:t>the   </a:t>
            </a:r>
          </a:p>
          <a:p>
            <a:pPr marL="0" indent="0">
              <a:buNone/>
            </a:pPr>
            <a:r>
              <a:rPr lang="en-US" sz="4400" b="1" dirty="0"/>
              <a:t> </a:t>
            </a:r>
            <a:r>
              <a:rPr lang="en-US" sz="4400" b="1" dirty="0" smtClean="0"/>
              <a:t>   distributive </a:t>
            </a:r>
            <a:r>
              <a:rPr lang="en-US" sz="4400" b="1" dirty="0"/>
              <a:t>property. </a:t>
            </a:r>
            <a:endParaRPr lang="en-US" sz="4400" dirty="0"/>
          </a:p>
          <a:p>
            <a:pPr marL="0" indent="0">
              <a:buNone/>
            </a:pPr>
            <a:r>
              <a:rPr lang="en-US" sz="4400" b="1" dirty="0" smtClean="0"/>
              <a:t>   1</a:t>
            </a:r>
            <a:r>
              <a:rPr lang="en-US" sz="4400" b="1" dirty="0"/>
              <a:t>. Distributive property under </a:t>
            </a:r>
            <a:endParaRPr lang="en-US" sz="4400" dirty="0"/>
          </a:p>
          <a:p>
            <a:pPr marL="0" indent="0">
              <a:buNone/>
            </a:pPr>
            <a:r>
              <a:rPr lang="en-US" sz="4400" b="1" dirty="0" smtClean="0"/>
              <a:t>      (</a:t>
            </a:r>
            <a:r>
              <a:rPr lang="en-US" sz="4400" b="1" dirty="0"/>
              <a:t>a) Multiplication over addition </a:t>
            </a:r>
            <a:endParaRPr lang="en-US" sz="4400" dirty="0"/>
          </a:p>
          <a:p>
            <a:pPr marL="0" indent="0">
              <a:buNone/>
            </a:pPr>
            <a:r>
              <a:rPr lang="en-US" sz="4400" b="1" dirty="0" smtClean="0"/>
              <a:t>     (</a:t>
            </a:r>
            <a:r>
              <a:rPr lang="en-US" sz="4400" b="1" dirty="0"/>
              <a:t>b) Multiplication over subtraction.</a:t>
            </a:r>
            <a:r>
              <a:rPr lang="en-US" b="1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17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/>
              <a:t>  a</a:t>
            </a:r>
            <a:r>
              <a:rPr lang="en-US" sz="2800" b="1" dirty="0"/>
              <a:t>) Distributive property under multiplication over addition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For </a:t>
            </a:r>
            <a:r>
              <a:rPr lang="en-US" sz="2800" b="1" dirty="0"/>
              <a:t>any three integers ‘a’ , ‘b’ and ‘c’ </a:t>
            </a:r>
            <a:endParaRPr lang="en-US" sz="2800" dirty="0"/>
          </a:p>
          <a:p>
            <a:pPr marL="0" indent="0">
              <a:buNone/>
            </a:pPr>
            <a:r>
              <a:rPr lang="pt-BR" sz="2800" b="1" dirty="0" smtClean="0"/>
              <a:t>          a </a:t>
            </a:r>
            <a:r>
              <a:rPr lang="pt-BR" sz="2800" b="1" dirty="0"/>
              <a:t>x ( b + c ) = (a X b) + (a x c) </a:t>
            </a:r>
            <a:endParaRPr lang="pt-BR" sz="2800" b="1" dirty="0" smtClean="0"/>
          </a:p>
          <a:p>
            <a:pPr marL="0" indent="0">
              <a:buNone/>
            </a:pPr>
            <a:r>
              <a:rPr lang="en-US" sz="2800" b="1" dirty="0" smtClean="0"/>
              <a:t>       Ex</a:t>
            </a:r>
            <a:r>
              <a:rPr lang="en-US" sz="2800" b="1" dirty="0"/>
              <a:t>. For any three integers 5 , 3 , and -8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5 </a:t>
            </a:r>
            <a:r>
              <a:rPr lang="en-US" sz="2800" b="1" dirty="0"/>
              <a:t>x [ ( 3 + (-8)] = 5 X [3 – 8 ]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     = </a:t>
            </a:r>
            <a:r>
              <a:rPr lang="en-US" sz="2800" b="1" dirty="0"/>
              <a:t>5 X (-5)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      = </a:t>
            </a:r>
            <a:r>
              <a:rPr lang="en-US" sz="2800" b="1" dirty="0"/>
              <a:t>-25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( </a:t>
            </a:r>
            <a:r>
              <a:rPr lang="en-US" sz="2800" b="1" dirty="0"/>
              <a:t>5 X 3 ) + [ 5 X (-8) ] = 15 + (-40)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      = </a:t>
            </a:r>
            <a:r>
              <a:rPr lang="en-US" sz="2800" b="1" dirty="0"/>
              <a:t>-25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5 </a:t>
            </a:r>
            <a:r>
              <a:rPr lang="en-US" sz="2800" b="1" dirty="0"/>
              <a:t>x [ ( 3 + (-8)] = ( 5 X 3 ) + [ 5 X (-8) ] </a:t>
            </a:r>
            <a:endParaRPr lang="en-US" sz="2800" dirty="0"/>
          </a:p>
          <a:p>
            <a:pPr marL="0" indent="0">
              <a:buNone/>
            </a:pP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28016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      b) Distributive </a:t>
            </a:r>
            <a:r>
              <a:rPr lang="en-US" sz="2800" b="1" dirty="0"/>
              <a:t>property under multiplication over subtraction.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For </a:t>
            </a:r>
            <a:r>
              <a:rPr lang="en-US" sz="2800" b="1" dirty="0"/>
              <a:t>any three integers ‘a’ , ‘b’ and ‘c’ </a:t>
            </a:r>
            <a:endParaRPr lang="en-US" sz="2800" dirty="0"/>
          </a:p>
          <a:p>
            <a:pPr marL="0" indent="0">
              <a:buNone/>
            </a:pPr>
            <a:r>
              <a:rPr lang="pt-BR" sz="2800" b="1" dirty="0" smtClean="0"/>
              <a:t>              a </a:t>
            </a:r>
            <a:r>
              <a:rPr lang="pt-BR" sz="2800" b="1" dirty="0"/>
              <a:t>x ( b - c ) = (a X b) - (a x c) </a:t>
            </a:r>
            <a:endParaRPr lang="pt-BR" sz="2800" dirty="0"/>
          </a:p>
          <a:p>
            <a:pPr marL="0" indent="0">
              <a:buNone/>
            </a:pPr>
            <a:r>
              <a:rPr lang="en-US" sz="2800" b="1" dirty="0" smtClean="0"/>
              <a:t>           Ex. For any three integers 5, 3 and -8</a:t>
            </a:r>
          </a:p>
          <a:p>
            <a:pPr marL="0" indent="0">
              <a:buNone/>
            </a:pPr>
            <a:r>
              <a:rPr lang="en-US" sz="2800" b="1" dirty="0" smtClean="0"/>
              <a:t>              5 </a:t>
            </a:r>
            <a:r>
              <a:rPr lang="en-US" sz="2800" b="1" dirty="0"/>
              <a:t>x [ ( 3 - (-8)] = 5 X [3 + 8 ]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      = </a:t>
            </a:r>
            <a:r>
              <a:rPr lang="en-US" sz="2800" b="1" dirty="0"/>
              <a:t>5 X 11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      = </a:t>
            </a:r>
            <a:r>
              <a:rPr lang="en-US" sz="2800" b="1" dirty="0"/>
              <a:t>55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( </a:t>
            </a:r>
            <a:r>
              <a:rPr lang="en-US" sz="2800" b="1" dirty="0"/>
              <a:t>5 X 3 ) - [ 5 X (-8) ] </a:t>
            </a:r>
            <a:r>
              <a:rPr lang="en-US" sz="2800" b="1" dirty="0" smtClean="0"/>
              <a:t>=  15 </a:t>
            </a:r>
            <a:r>
              <a:rPr lang="en-US" sz="2800" b="1" dirty="0"/>
              <a:t>-(-40)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     = </a:t>
            </a:r>
            <a:r>
              <a:rPr lang="en-US" sz="2800" b="1" dirty="0"/>
              <a:t>15 + 40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     = </a:t>
            </a:r>
            <a:r>
              <a:rPr lang="en-US" sz="2800" b="1" dirty="0"/>
              <a:t>55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5 </a:t>
            </a:r>
            <a:r>
              <a:rPr lang="en-US" sz="2800" b="1" dirty="0"/>
              <a:t>x [ ( 3 - (-8)] = ( 5 X 3 ) - [ 5 X (-8) ]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503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             Applications </a:t>
            </a:r>
            <a:r>
              <a:rPr lang="en-US" sz="2000" b="1" dirty="0"/>
              <a:t>of the above properties.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1</a:t>
            </a:r>
            <a:r>
              <a:rPr lang="en-US" sz="2000" b="1" dirty="0"/>
              <a:t>. Verify 18 X [ 17 + ( -3 )] = (18 X 17) + [18 X ( -3)]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         18 </a:t>
            </a:r>
            <a:r>
              <a:rPr lang="en-US" sz="2000" b="1" dirty="0"/>
              <a:t>x [ 17 + ( -3)] = 18 X [ 17 – 3]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                                    = </a:t>
            </a:r>
            <a:r>
              <a:rPr lang="en-US" sz="2000" b="1" dirty="0"/>
              <a:t>18 X 14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                                    = </a:t>
            </a:r>
            <a:r>
              <a:rPr lang="en-US" sz="2000" b="1" dirty="0"/>
              <a:t>252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(</a:t>
            </a:r>
            <a:r>
              <a:rPr lang="en-US" sz="2000" b="1" dirty="0"/>
              <a:t>18 x 17 ) + [ 18 X (-3) ] = 306 + (-54)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                                   = </a:t>
            </a:r>
            <a:r>
              <a:rPr lang="en-US" sz="2000" b="1" dirty="0"/>
              <a:t>306 – 54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                                  = </a:t>
            </a:r>
            <a:r>
              <a:rPr lang="en-US" sz="2000" b="1" dirty="0"/>
              <a:t>252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                 Hence </a:t>
            </a:r>
            <a:r>
              <a:rPr lang="en-US" sz="2000" b="1" dirty="0"/>
              <a:t>it is verified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2</a:t>
            </a:r>
            <a:r>
              <a:rPr lang="en-US" sz="2000" b="1" dirty="0"/>
              <a:t>. Verify 12 X ( 5 - 8 )= (12 X 5) - (12 X 8)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            12 </a:t>
            </a:r>
            <a:r>
              <a:rPr lang="en-US" sz="2000" b="1" dirty="0"/>
              <a:t>x ( 5- 8) = 12 X ( – 3 )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                              = </a:t>
            </a:r>
            <a:r>
              <a:rPr lang="en-US" sz="2000" b="1" dirty="0"/>
              <a:t>-36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(</a:t>
            </a:r>
            <a:r>
              <a:rPr lang="en-US" sz="2000" b="1" dirty="0"/>
              <a:t>12 X 5) – (12 X 8) = 60 – 96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                                                 = </a:t>
            </a:r>
            <a:r>
              <a:rPr lang="en-US" sz="2000" b="1" dirty="0"/>
              <a:t>-36 </a:t>
            </a:r>
            <a:r>
              <a:rPr lang="en-US" sz="2000" b="1" dirty="0" smtClean="0"/>
              <a:t>    Hence </a:t>
            </a:r>
            <a:r>
              <a:rPr lang="en-US" sz="2000" b="1" dirty="0"/>
              <a:t>it is verified. </a:t>
            </a:r>
            <a:r>
              <a:rPr lang="en-US" sz="2000" b="1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9704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      3) find </a:t>
            </a:r>
            <a:r>
              <a:rPr lang="en-US" sz="2800" b="1" dirty="0"/>
              <a:t>the value of 67 X 102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67 </a:t>
            </a:r>
            <a:r>
              <a:rPr lang="en-US" sz="2800" b="1" dirty="0"/>
              <a:t>x 102 = 67 x (100 + 2 )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= </a:t>
            </a:r>
            <a:r>
              <a:rPr lang="en-US" sz="2800" b="1" dirty="0"/>
              <a:t>67 X 100 + 67 X 2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= </a:t>
            </a:r>
            <a:r>
              <a:rPr lang="en-US" sz="2800" b="1" dirty="0"/>
              <a:t>6700 + 134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= </a:t>
            </a:r>
            <a:r>
              <a:rPr lang="en-US" sz="2800" b="1" dirty="0"/>
              <a:t>6834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4</a:t>
            </a:r>
            <a:r>
              <a:rPr lang="en-US" sz="2800" b="1" dirty="0"/>
              <a:t>. Find the value of 43 X 98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43 </a:t>
            </a:r>
            <a:r>
              <a:rPr lang="en-US" sz="2800" b="1" dirty="0"/>
              <a:t>X ( 100 - 2) = 43 X 100 – 43 X 2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= </a:t>
            </a:r>
            <a:r>
              <a:rPr lang="en-US" sz="2800" b="1" dirty="0"/>
              <a:t>4300 – 86 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                               = </a:t>
            </a:r>
            <a:r>
              <a:rPr lang="en-US" sz="2800" b="1" dirty="0"/>
              <a:t>4214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9389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41</TotalTime>
  <Words>882</Words>
  <Application>Microsoft Office PowerPoint</Application>
  <PresentationFormat>Widescreen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Hemanth Setlem</dc:creator>
  <cp:lastModifiedBy>Hemanth Setlem</cp:lastModifiedBy>
  <cp:revision>5</cp:revision>
  <dcterms:created xsi:type="dcterms:W3CDTF">2020-04-23T17:26:58Z</dcterms:created>
  <dcterms:modified xsi:type="dcterms:W3CDTF">2020-04-23T18:08:46Z</dcterms:modified>
</cp:coreProperties>
</file>