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8" r:id="rId4"/>
    <p:sldId id="258" r:id="rId5"/>
    <p:sldId id="267" r:id="rId6"/>
    <p:sldId id="260" r:id="rId7"/>
    <p:sldId id="269" r:id="rId8"/>
    <p:sldId id="261" r:id="rId9"/>
    <p:sldId id="270"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03/05/2020</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03/05/2020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03/05/2020</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03/05/2020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03/05/2020</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03/05/2020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03/05/2020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03/05/2020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03/05/2020</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03/05/2020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03/05/2020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03/05/2020</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57600" y="533400"/>
            <a:ext cx="5105400" cy="2868168"/>
          </a:xfrm>
        </p:spPr>
        <p:txBody>
          <a:bodyPr>
            <a:normAutofit/>
          </a:bodyPr>
          <a:lstStyle/>
          <a:p>
            <a:r>
              <a:rPr lang="en-US" sz="4400" dirty="0" smtClean="0">
                <a:latin typeface="Algerian" pitchFamily="82" charset="0"/>
              </a:rPr>
              <a:t>T</a:t>
            </a:r>
            <a:r>
              <a:rPr sz="4400" smtClean="0">
                <a:latin typeface="Algerian" pitchFamily="82" charset="0"/>
              </a:rPr>
              <a:t>he Shepherd's Treasure</a:t>
            </a:r>
            <a:endParaRPr lang="en-US" sz="4400" dirty="0">
              <a:latin typeface="Algerian" pitchFamily="82" charset="0"/>
            </a:endParaRPr>
          </a:p>
        </p:txBody>
      </p:sp>
      <p:sp>
        <p:nvSpPr>
          <p:cNvPr id="3" name="Subtitle 2"/>
          <p:cNvSpPr>
            <a:spLocks noGrp="1"/>
          </p:cNvSpPr>
          <p:nvPr>
            <p:ph type="subTitle" idx="1"/>
          </p:nvPr>
        </p:nvSpPr>
        <p:spPr>
          <a:xfrm>
            <a:off x="5410200" y="3505200"/>
            <a:ext cx="3200400" cy="3124200"/>
          </a:xfrm>
        </p:spPr>
        <p:txBody>
          <a:bodyPr>
            <a:normAutofit/>
          </a:bodyPr>
          <a:lstStyle/>
          <a:p>
            <a:endParaRPr lang="en-US" dirty="0" smtClean="0"/>
          </a:p>
          <a:p>
            <a:r>
              <a:rPr lang="en-US" dirty="0" smtClean="0"/>
              <a:t>Module-1/1</a:t>
            </a:r>
            <a:endParaRPr lang="en-US" dirty="0" smtClean="0"/>
          </a:p>
          <a:p>
            <a:r>
              <a:rPr lang="en-US" dirty="0" smtClean="0"/>
              <a:t>A </a:t>
            </a:r>
            <a:r>
              <a:rPr lang="en-US" dirty="0" smtClean="0"/>
              <a:t>Pact with the Sun</a:t>
            </a:r>
          </a:p>
          <a:p>
            <a:r>
              <a:rPr lang="en-US" dirty="0" smtClean="0"/>
              <a:t>Supplementary Reader</a:t>
            </a:r>
          </a:p>
          <a:p>
            <a:r>
              <a:rPr lang="en-US" dirty="0" smtClean="0"/>
              <a:t>CLASS 6</a:t>
            </a:r>
            <a:r>
              <a:rPr lang="en-US" baseline="30000" dirty="0" smtClean="0"/>
              <a:t>TH</a:t>
            </a:r>
            <a:r>
              <a:rPr lang="en-US" sz="2400" dirty="0" smtClean="0"/>
              <a:t> </a:t>
            </a:r>
          </a:p>
        </p:txBody>
      </p:sp>
      <p:pic>
        <p:nvPicPr>
          <p:cNvPr id="1026" name="Picture 2" descr="C:\Users\Murli Sir\Desktop\shepherds treasure\IMG_20200421_182415.jpg"/>
          <p:cNvPicPr>
            <a:picLocks noChangeAspect="1" noChangeArrowheads="1"/>
          </p:cNvPicPr>
          <p:nvPr/>
        </p:nvPicPr>
        <p:blipFill>
          <a:blip r:embed="rId2"/>
          <a:srcRect/>
          <a:stretch>
            <a:fillRect/>
          </a:stretch>
        </p:blipFill>
        <p:spPr bwMode="auto">
          <a:xfrm>
            <a:off x="228600" y="609600"/>
            <a:ext cx="3733800" cy="35052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b="1" dirty="0" smtClean="0"/>
              <a:t>The moral</a:t>
            </a:r>
            <a:r>
              <a:rPr lang="en-US" sz="3100" dirty="0" smtClean="0"/>
              <a:t> of the story</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In this story, we see that a shepherd rose to    the position of governor with his wisdom kindness ,humility and humble nature ,and even after becoming governor  he remained as humble  as he was earlier.</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
            </a:r>
            <a:br>
              <a:rPr lang="en-US" sz="3200" dirty="0" smtClean="0"/>
            </a:br>
            <a:endParaRPr lang="en-US" sz="3200" dirty="0"/>
          </a:p>
        </p:txBody>
      </p:sp>
      <p:sp>
        <p:nvSpPr>
          <p:cNvPr id="3" name="Content Placeholder 2"/>
          <p:cNvSpPr>
            <a:spLocks noGrp="1"/>
          </p:cNvSpPr>
          <p:nvPr>
            <p:ph idx="1"/>
          </p:nvPr>
        </p:nvSpPr>
        <p:spPr/>
        <p:txBody>
          <a:bodyPr>
            <a:normAutofit/>
          </a:bodyPr>
          <a:lstStyle/>
          <a:p>
            <a:r>
              <a:rPr lang="en-US" sz="3600" dirty="0" smtClean="0">
                <a:latin typeface="Aparajita" pitchFamily="34" charset="0"/>
                <a:cs typeface="Aparajita" pitchFamily="34" charset="0"/>
              </a:rPr>
              <a:t>In a village in Iran there once lived a shepherd. He was very poor. He did not have even a small cottage of his own.</a:t>
            </a:r>
          </a:p>
          <a:p>
            <a:endParaRPr lang="en-US" sz="3600" dirty="0" smtClean="0">
              <a:latin typeface="Aparajita" pitchFamily="34" charset="0"/>
              <a:cs typeface="Aparajita" pitchFamily="34" charset="0"/>
            </a:endParaRPr>
          </a:p>
          <a:p>
            <a:r>
              <a:rPr lang="en-US" sz="3600" dirty="0" smtClean="0">
                <a:latin typeface="Aparajita" pitchFamily="34" charset="0"/>
                <a:cs typeface="Aparajita" pitchFamily="34" charset="0"/>
              </a:rPr>
              <a:t> He had never been to school or learnt to read and write, for  there were very few schools in those days.</a:t>
            </a:r>
            <a:endParaRPr lang="en-US" sz="3600" dirty="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304800"/>
            <a:ext cx="7696200" cy="6150936"/>
          </a:xfrm>
        </p:spPr>
        <p:txBody>
          <a:bodyPr>
            <a:normAutofit/>
          </a:bodyPr>
          <a:lstStyle/>
          <a:p>
            <a:r>
              <a:rPr lang="en-US" sz="4000" dirty="0" smtClean="0">
                <a:latin typeface="Aparajita" pitchFamily="34" charset="0"/>
                <a:cs typeface="Aparajita" pitchFamily="34" charset="0"/>
              </a:rPr>
              <a:t>Though poor and uneducated, this shepherd was very wise. He understood people’s sorrows and troubles, and helped them face their problems with courage and common sense. Many people came to him for advice. Soon he became famous for his wisdom and friendly nature. </a:t>
            </a:r>
          </a:p>
          <a:p>
            <a:pPr lvl="4">
              <a:buNone/>
            </a:pPr>
            <a:endParaRPr lang="en-US" dirty="0" smtClean="0">
              <a:latin typeface="Aparajita" pitchFamily="34" charset="0"/>
              <a:cs typeface="Aparajit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609600"/>
            <a:ext cx="7772400" cy="1143000"/>
          </a:xfrm>
        </p:spPr>
        <p:txBody>
          <a:bodyPr>
            <a:normAutofit fontScale="90000"/>
          </a:bodyPr>
          <a:lstStyle/>
          <a:p>
            <a:r>
              <a:rPr lang="en-US" dirty="0" smtClean="0"/>
              <a:t/>
            </a:r>
            <a:br>
              <a:rPr lang="en-US" dirty="0" smtClean="0"/>
            </a:br>
            <a:endParaRPr lang="en-US" dirty="0"/>
          </a:p>
        </p:txBody>
      </p:sp>
      <p:pic>
        <p:nvPicPr>
          <p:cNvPr id="3074" name="Picture 2" descr="C:\Users\Murli Sir\Desktop\shepherds treasure\The-Shepherds-Treasure-Summary.jpg"/>
          <p:cNvPicPr>
            <a:picLocks noGrp="1" noChangeAspect="1" noChangeArrowheads="1"/>
          </p:cNvPicPr>
          <p:nvPr>
            <p:ph sz="quarter" idx="4294967295"/>
          </p:nvPr>
        </p:nvPicPr>
        <p:blipFill>
          <a:blip r:embed="rId2"/>
          <a:stretch>
            <a:fillRect/>
          </a:stretch>
        </p:blipFill>
        <p:spPr bwMode="auto">
          <a:xfrm>
            <a:off x="0" y="0"/>
            <a:ext cx="3521075" cy="2992438"/>
          </a:xfrm>
          <a:prstGeom prst="rect">
            <a:avLst/>
          </a:prstGeom>
          <a:noFill/>
        </p:spPr>
      </p:pic>
      <p:sp>
        <p:nvSpPr>
          <p:cNvPr id="6" name="Content Placeholder 5"/>
          <p:cNvSpPr>
            <a:spLocks noGrp="1"/>
          </p:cNvSpPr>
          <p:nvPr>
            <p:ph sz="quarter" idx="4294967295"/>
          </p:nvPr>
        </p:nvSpPr>
        <p:spPr>
          <a:xfrm>
            <a:off x="2819400" y="2514600"/>
            <a:ext cx="5562600" cy="4800600"/>
          </a:xfrm>
        </p:spPr>
        <p:txBody>
          <a:bodyPr>
            <a:normAutofit/>
          </a:bodyPr>
          <a:lstStyle/>
          <a:p>
            <a:r>
              <a:rPr lang="en-US" sz="2800" dirty="0" smtClean="0">
                <a:latin typeface="Aparajita" pitchFamily="34" charset="0"/>
                <a:cs typeface="Aparajita" pitchFamily="34" charset="0"/>
              </a:rPr>
              <a:t>Soon the king heard about the shepherd. He decided to visit the shepherd. He took the dress of a shepherd and went to the cave of the wise shepherd on the mule. As soon as the shepherd saw the traveler coming towards the cave ,he rose to welcome him. He took the tired traveler inside the cave ,and shared his own meager meal. </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85800" y="381000"/>
            <a:ext cx="6172200" cy="3970318"/>
          </a:xfrm>
          <a:prstGeom prst="rect">
            <a:avLst/>
          </a:prstGeom>
        </p:spPr>
        <p:txBody>
          <a:bodyPr wrap="square">
            <a:spAutoFit/>
          </a:bodyPr>
          <a:lstStyle/>
          <a:p>
            <a:pPr>
              <a:buFont typeface="Arial" pitchFamily="34" charset="0"/>
              <a:buChar char="•"/>
            </a:pPr>
            <a:r>
              <a:rPr lang="en-US" sz="3600" dirty="0" smtClean="0">
                <a:latin typeface="Times New Roman" pitchFamily="18" charset="0"/>
                <a:cs typeface="Times New Roman" pitchFamily="18" charset="0"/>
              </a:rPr>
              <a:t>The king rested for the night in the cave and was greatly impressed by the shepherd’s hospitality and wise conversation and made him the governor of a small district</a:t>
            </a:r>
            <a:r>
              <a:rPr lang="en-US" sz="3600" dirty="0" smtClean="0">
                <a:latin typeface="Aparajita" pitchFamily="34" charset="0"/>
                <a:cs typeface="Aparajita" pitchFamily="34" charset="0"/>
              </a:rPr>
              <a:t>.</a:t>
            </a:r>
          </a:p>
          <a:p>
            <a:endParaRPr lang="en-US" sz="3600" dirty="0"/>
          </a:p>
        </p:txBody>
      </p:sp>
      <p:sp>
        <p:nvSpPr>
          <p:cNvPr id="8" name="Rectangle 7"/>
          <p:cNvSpPr/>
          <p:nvPr/>
        </p:nvSpPr>
        <p:spPr>
          <a:xfrm>
            <a:off x="1295400" y="2828836"/>
            <a:ext cx="5562600" cy="369332"/>
          </a:xfrm>
          <a:prstGeom prst="rect">
            <a:avLst/>
          </a:prstGeom>
        </p:spPr>
        <p:txBody>
          <a:bodyPr wrap="square">
            <a:spAutoFit/>
          </a:bodyPr>
          <a:lstStyle/>
          <a:p>
            <a:r>
              <a:rPr lang="en-US" dirty="0" smtClean="0"/>
              <a:t>•</a:t>
            </a:r>
            <a:endParaRPr lang="en-US" sz="2800" dirty="0">
              <a:latin typeface="Aparajita" pitchFamily="34" charset="0"/>
              <a:cs typeface="Aparajita"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
            </a:r>
            <a:br>
              <a:rPr lang="en-US" sz="2800" dirty="0" smtClean="0"/>
            </a:br>
            <a:endParaRPr lang="en-US" sz="2800" dirty="0"/>
          </a:p>
        </p:txBody>
      </p:sp>
      <p:sp>
        <p:nvSpPr>
          <p:cNvPr id="3" name="Content Placeholder 2"/>
          <p:cNvSpPr>
            <a:spLocks noGrp="1"/>
          </p:cNvSpPr>
          <p:nvPr>
            <p:ph idx="1"/>
          </p:nvPr>
        </p:nvSpPr>
        <p:spPr>
          <a:xfrm>
            <a:off x="228600" y="762000"/>
            <a:ext cx="7239000" cy="4846320"/>
          </a:xfrm>
        </p:spPr>
        <p:txBody>
          <a:bodyPr>
            <a:normAutofit fontScale="92500" lnSpcReduction="10000"/>
          </a:bodyPr>
          <a:lstStyle/>
          <a:p>
            <a:pPr>
              <a:buNone/>
            </a:pPr>
            <a:endParaRPr lang="en-US" dirty="0" smtClean="0"/>
          </a:p>
          <a:p>
            <a:r>
              <a:rPr lang="en-US" sz="3600" i="1" dirty="0" smtClean="0">
                <a:latin typeface="Times New Roman" pitchFamily="18" charset="0"/>
                <a:cs typeface="Times New Roman" pitchFamily="18" charset="0"/>
              </a:rPr>
              <a:t>The new governor won people’s love, he became famous as fair and wise governor.</a:t>
            </a:r>
          </a:p>
          <a:p>
            <a:r>
              <a:rPr lang="en-US" sz="3600" dirty="0" smtClean="0">
                <a:latin typeface="Times New Roman" pitchFamily="18" charset="0"/>
                <a:cs typeface="Times New Roman" pitchFamily="18" charset="0"/>
              </a:rPr>
              <a:t>Now the governors of other provinces grew terribly jealous   of him and began to talk to the king against him. They said, “He is very dishonest, and keeps for himself part of the money that he collects as tax from the people.”</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57200" y="1066800"/>
            <a:ext cx="7239000" cy="4846638"/>
          </a:xfrm>
        </p:spPr>
        <p:txBody>
          <a:bodyPr>
            <a:normAutofit/>
          </a:bodyPr>
          <a:lstStyle/>
          <a:p>
            <a:pPr>
              <a:buNone/>
            </a:pPr>
            <a:r>
              <a:rPr lang="en-US" sz="2800" dirty="0" smtClean="0">
                <a:latin typeface="Times New Roman" pitchFamily="18" charset="0"/>
                <a:cs typeface="Times New Roman" pitchFamily="18" charset="0"/>
              </a:rPr>
              <a:t>At first the king did not believe these reports </a:t>
            </a:r>
          </a:p>
          <a:p>
            <a:pPr>
              <a:buNone/>
            </a:pPr>
            <a:r>
              <a:rPr lang="en-US" sz="2800" dirty="0" smtClean="0">
                <a:latin typeface="Times New Roman" pitchFamily="18" charset="0"/>
                <a:cs typeface="Times New Roman" pitchFamily="18" charset="0"/>
              </a:rPr>
              <a:t>But he could do so for long.  </a:t>
            </a:r>
          </a:p>
          <a:p>
            <a:pPr>
              <a:buNone/>
            </a:pPr>
            <a:r>
              <a:rPr lang="en-US" sz="2800" dirty="0" smtClean="0">
                <a:latin typeface="Times New Roman" pitchFamily="18" charset="0"/>
                <a:cs typeface="Times New Roman" pitchFamily="18" charset="0"/>
              </a:rPr>
              <a:t>The new governor always carried an iron chest with him.</a:t>
            </a:r>
          </a:p>
          <a:p>
            <a:pPr>
              <a:buNone/>
            </a:pPr>
            <a:r>
              <a:rPr lang="en-US" sz="2800" dirty="0" smtClean="0">
                <a:latin typeface="Times New Roman" pitchFamily="18" charset="0"/>
                <a:cs typeface="Times New Roman" pitchFamily="18" charset="0"/>
              </a:rPr>
              <a:t>So one day the King called the new Governor to the palace</a:t>
            </a:r>
            <a:r>
              <a:rPr lang="en-US" sz="2800" dirty="0" smtClean="0"/>
              <a:t>.</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20675"/>
            <a:ext cx="7242175" cy="1143000"/>
          </a:xfrm>
        </p:spPr>
        <p:txBody>
          <a:bodyPr>
            <a:normAutofit fontScale="90000"/>
          </a:bodyPr>
          <a:lstStyle/>
          <a:p>
            <a:r>
              <a:rPr lang="en-US" sz="2700" b="1" cap="all" dirty="0" smtClean="0"/>
              <a:t>THE SHEPHERD comes to the palace with the iron box</a:t>
            </a:r>
            <a:r>
              <a:rPr lang="en-US" dirty="0" smtClean="0"/>
              <a:t/>
            </a:r>
            <a:br>
              <a:rPr lang="en-US" dirty="0" smtClean="0"/>
            </a:br>
            <a:endParaRPr lang="en-US" dirty="0"/>
          </a:p>
        </p:txBody>
      </p:sp>
      <p:pic>
        <p:nvPicPr>
          <p:cNvPr id="2050" name="Picture 2" descr="C:\Users\Murli Sir\Desktop\shepherds treasure\shepherds.jpg"/>
          <p:cNvPicPr>
            <a:picLocks noGrp="1" noChangeAspect="1" noChangeArrowheads="1"/>
          </p:cNvPicPr>
          <p:nvPr>
            <p:ph sz="quarter" idx="4294967295"/>
          </p:nvPr>
        </p:nvPicPr>
        <p:blipFill>
          <a:blip r:embed="rId2"/>
          <a:stretch>
            <a:fillRect/>
          </a:stretch>
        </p:blipFill>
        <p:spPr bwMode="auto">
          <a:xfrm>
            <a:off x="228600" y="1143000"/>
            <a:ext cx="3763963" cy="3306763"/>
          </a:xfrm>
          <a:prstGeom prst="rect">
            <a:avLst/>
          </a:prstGeom>
          <a:noFill/>
        </p:spPr>
      </p:pic>
      <p:sp>
        <p:nvSpPr>
          <p:cNvPr id="9" name="Content Placeholder 2"/>
          <p:cNvSpPr>
            <a:spLocks noGrp="1"/>
          </p:cNvSpPr>
          <p:nvPr>
            <p:ph sz="quarter" idx="4294967295"/>
          </p:nvPr>
        </p:nvSpPr>
        <p:spPr>
          <a:xfrm>
            <a:off x="3810000" y="1524000"/>
            <a:ext cx="4343400" cy="4038600"/>
          </a:xfrm>
        </p:spPr>
        <p:txBody>
          <a:bodyPr>
            <a:noAutofit/>
          </a:bodyPr>
          <a:lstStyle/>
          <a:p>
            <a:r>
              <a:rPr lang="en-US" sz="2800" dirty="0" smtClean="0">
                <a:latin typeface="Aparajita" pitchFamily="34" charset="0"/>
                <a:cs typeface="Aparajita" pitchFamily="34" charset="0"/>
              </a:rPr>
              <a:t>The shepherd came to the palace on the camel. His iron chest was also tied with the camel. Now the king was angry. He thundered, “why do you keep this iron chest with you. What does it contain”? The shepherd smiled and asked his servant to bring the chest. Every people were eager to know what’s inside the chest. </a:t>
            </a:r>
            <a:endParaRPr lang="en-US" sz="2800" dirty="0">
              <a:latin typeface="Aparajita" pitchFamily="34" charset="0"/>
              <a:cs typeface="Aparajit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3400" y="685800"/>
            <a:ext cx="7239000" cy="4846638"/>
          </a:xfrm>
        </p:spPr>
        <p:txBody>
          <a:bodyPr>
            <a:normAutofit fontScale="77500" lnSpcReduction="20000"/>
          </a:bodyPr>
          <a:lstStyle/>
          <a:p>
            <a:r>
              <a:rPr lang="en-US" sz="3000" dirty="0" smtClean="0"/>
              <a:t>•</a:t>
            </a:r>
            <a:r>
              <a:rPr lang="en-US" sz="3000" i="1" dirty="0" smtClean="0"/>
              <a:t> The iron chest was opened</a:t>
            </a:r>
            <a:r>
              <a:rPr lang="en-US" sz="3000" dirty="0" smtClean="0"/>
              <a:t> </a:t>
            </a:r>
          </a:p>
          <a:p>
            <a:r>
              <a:rPr lang="en-US" sz="3000" i="1" dirty="0" smtClean="0"/>
              <a:t>The chest contained no gold or silver.</a:t>
            </a:r>
          </a:p>
          <a:p>
            <a:r>
              <a:rPr lang="en-US" sz="3000" i="1" dirty="0" smtClean="0"/>
              <a:t>There was an old blanket in the box </a:t>
            </a:r>
          </a:p>
          <a:p>
            <a:endParaRPr lang="en-US" sz="3000" i="1" dirty="0" smtClean="0"/>
          </a:p>
          <a:p>
            <a:r>
              <a:rPr lang="en-US" sz="3000" i="1" dirty="0" smtClean="0"/>
              <a:t>.The shepherd said that it was his only treasure and  the oldest friend.</a:t>
            </a:r>
          </a:p>
          <a:p>
            <a:r>
              <a:rPr lang="en-US" sz="3000" i="1" dirty="0" smtClean="0"/>
              <a:t> He also said that it would protect him if , the king  should wish  to take away  his new cloak .</a:t>
            </a:r>
          </a:p>
          <a:p>
            <a:endParaRPr lang="en-US" sz="3000" i="1" dirty="0" smtClean="0"/>
          </a:p>
          <a:p>
            <a:r>
              <a:rPr lang="en-US" sz="3000" i="1" dirty="0" smtClean="0"/>
              <a:t> The king was pleased with the shepherd’s  humble behavior, humility and honesty.</a:t>
            </a:r>
          </a:p>
          <a:p>
            <a:r>
              <a:rPr lang="en-US" sz="3000" i="1" dirty="0" smtClean="0"/>
              <a:t> He made him the governor of a much bigger province that very day.</a:t>
            </a:r>
            <a:endParaRPr lang="en-US" sz="3000" dirty="0" smtClean="0"/>
          </a:p>
          <a:p>
            <a:endParaRPr lang="en-US" sz="3000" i="1"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901</TotalTime>
  <Words>531</Words>
  <Application>Microsoft Office PowerPoint</Application>
  <PresentationFormat>On-screen Show (4:3)</PresentationFormat>
  <Paragraphs>36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The Shepherd's Treasure</vt:lpstr>
      <vt:lpstr> </vt:lpstr>
      <vt:lpstr>Slide 3</vt:lpstr>
      <vt:lpstr> </vt:lpstr>
      <vt:lpstr>Slide 5</vt:lpstr>
      <vt:lpstr> </vt:lpstr>
      <vt:lpstr>Slide 7</vt:lpstr>
      <vt:lpstr>THE SHEPHERD comes to the palace with the iron box </vt:lpstr>
      <vt:lpstr>Slide 9</vt:lpstr>
      <vt:lpstr>The moral of the story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Shepherd's Treasure</dc:title>
  <dc:creator>Murli Sir</dc:creator>
  <cp:lastModifiedBy>Murli Sir</cp:lastModifiedBy>
  <cp:revision>73</cp:revision>
  <dcterms:created xsi:type="dcterms:W3CDTF">2006-08-16T00:00:00Z</dcterms:created>
  <dcterms:modified xsi:type="dcterms:W3CDTF">2020-05-03T10:42:11Z</dcterms:modified>
</cp:coreProperties>
</file>