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62" r:id="rId5"/>
    <p:sldId id="258"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13"/>
  </p:normalViewPr>
  <p:slideViewPr>
    <p:cSldViewPr snapToGrid="0" snapToObjects="1">
      <p:cViewPr varScale="1">
        <p:scale>
          <a:sx n="108" d="100"/>
          <a:sy n="108" d="100"/>
        </p:scale>
        <p:origin x="73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2B333-BAD4-D449-859A-9C7B8D3700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E62604-B946-E94F-BEAD-349F155CC7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4662081-F1E0-C447-A17B-A1D30C8268C7}"/>
              </a:ext>
            </a:extLst>
          </p:cNvPr>
          <p:cNvSpPr>
            <a:spLocks noGrp="1"/>
          </p:cNvSpPr>
          <p:nvPr>
            <p:ph type="dt" sz="half" idx="10"/>
          </p:nvPr>
        </p:nvSpPr>
        <p:spPr/>
        <p:txBody>
          <a:bodyPr/>
          <a:lstStyle/>
          <a:p>
            <a:fld id="{09FB693E-057B-EC48-978F-FDEB5522C322}" type="datetimeFigureOut">
              <a:rPr lang="en-US" smtClean="0"/>
              <a:t>6/20/20</a:t>
            </a:fld>
            <a:endParaRPr lang="en-US"/>
          </a:p>
        </p:txBody>
      </p:sp>
      <p:sp>
        <p:nvSpPr>
          <p:cNvPr id="5" name="Footer Placeholder 4">
            <a:extLst>
              <a:ext uri="{FF2B5EF4-FFF2-40B4-BE49-F238E27FC236}">
                <a16:creationId xmlns:a16="http://schemas.microsoft.com/office/drawing/2014/main" id="{E713C574-4348-7947-A26C-AD0981614F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325457-4BF7-8F42-B398-77853EC8282D}"/>
              </a:ext>
            </a:extLst>
          </p:cNvPr>
          <p:cNvSpPr>
            <a:spLocks noGrp="1"/>
          </p:cNvSpPr>
          <p:nvPr>
            <p:ph type="sldNum" sz="quarter" idx="12"/>
          </p:nvPr>
        </p:nvSpPr>
        <p:spPr/>
        <p:txBody>
          <a:bodyPr/>
          <a:lstStyle/>
          <a:p>
            <a:fld id="{E407432B-FDAF-CA4B-90CB-FF302EF62A3C}" type="slidenum">
              <a:rPr lang="en-US" smtClean="0"/>
              <a:t>‹#›</a:t>
            </a:fld>
            <a:endParaRPr lang="en-US"/>
          </a:p>
        </p:txBody>
      </p:sp>
    </p:spTree>
    <p:extLst>
      <p:ext uri="{BB962C8B-B14F-4D97-AF65-F5344CB8AC3E}">
        <p14:creationId xmlns:p14="http://schemas.microsoft.com/office/powerpoint/2010/main" val="4044698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15901-60BC-414B-986C-3CC61370B6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85445D4-FE7A-B84F-B4C6-A2EC823C497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631E26-256B-FA43-B2B8-B74F7E81C100}"/>
              </a:ext>
            </a:extLst>
          </p:cNvPr>
          <p:cNvSpPr>
            <a:spLocks noGrp="1"/>
          </p:cNvSpPr>
          <p:nvPr>
            <p:ph type="dt" sz="half" idx="10"/>
          </p:nvPr>
        </p:nvSpPr>
        <p:spPr/>
        <p:txBody>
          <a:bodyPr/>
          <a:lstStyle/>
          <a:p>
            <a:fld id="{09FB693E-057B-EC48-978F-FDEB5522C322}" type="datetimeFigureOut">
              <a:rPr lang="en-US" smtClean="0"/>
              <a:t>6/20/20</a:t>
            </a:fld>
            <a:endParaRPr lang="en-US"/>
          </a:p>
        </p:txBody>
      </p:sp>
      <p:sp>
        <p:nvSpPr>
          <p:cNvPr id="5" name="Footer Placeholder 4">
            <a:extLst>
              <a:ext uri="{FF2B5EF4-FFF2-40B4-BE49-F238E27FC236}">
                <a16:creationId xmlns:a16="http://schemas.microsoft.com/office/drawing/2014/main" id="{10ECA656-3CEE-CB4B-978B-3F820F7C6D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9F0D61-7871-DA4D-AA48-088846476C25}"/>
              </a:ext>
            </a:extLst>
          </p:cNvPr>
          <p:cNvSpPr>
            <a:spLocks noGrp="1"/>
          </p:cNvSpPr>
          <p:nvPr>
            <p:ph type="sldNum" sz="quarter" idx="12"/>
          </p:nvPr>
        </p:nvSpPr>
        <p:spPr/>
        <p:txBody>
          <a:bodyPr/>
          <a:lstStyle/>
          <a:p>
            <a:fld id="{E407432B-FDAF-CA4B-90CB-FF302EF62A3C}" type="slidenum">
              <a:rPr lang="en-US" smtClean="0"/>
              <a:t>‹#›</a:t>
            </a:fld>
            <a:endParaRPr lang="en-US"/>
          </a:p>
        </p:txBody>
      </p:sp>
    </p:spTree>
    <p:extLst>
      <p:ext uri="{BB962C8B-B14F-4D97-AF65-F5344CB8AC3E}">
        <p14:creationId xmlns:p14="http://schemas.microsoft.com/office/powerpoint/2010/main" val="67574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923AD94-55F2-2940-8B35-3D169CB9995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C9BF64E-4C16-624B-AD36-F538F2F06FE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515D96-1B18-AF48-B359-28D883CD1103}"/>
              </a:ext>
            </a:extLst>
          </p:cNvPr>
          <p:cNvSpPr>
            <a:spLocks noGrp="1"/>
          </p:cNvSpPr>
          <p:nvPr>
            <p:ph type="dt" sz="half" idx="10"/>
          </p:nvPr>
        </p:nvSpPr>
        <p:spPr/>
        <p:txBody>
          <a:bodyPr/>
          <a:lstStyle/>
          <a:p>
            <a:fld id="{09FB693E-057B-EC48-978F-FDEB5522C322}" type="datetimeFigureOut">
              <a:rPr lang="en-US" smtClean="0"/>
              <a:t>6/20/20</a:t>
            </a:fld>
            <a:endParaRPr lang="en-US"/>
          </a:p>
        </p:txBody>
      </p:sp>
      <p:sp>
        <p:nvSpPr>
          <p:cNvPr id="5" name="Footer Placeholder 4">
            <a:extLst>
              <a:ext uri="{FF2B5EF4-FFF2-40B4-BE49-F238E27FC236}">
                <a16:creationId xmlns:a16="http://schemas.microsoft.com/office/drawing/2014/main" id="{30C440C2-C982-FF44-9C95-9FFA15D92A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B89267-9F2E-A147-87B1-DB45D85CEA1B}"/>
              </a:ext>
            </a:extLst>
          </p:cNvPr>
          <p:cNvSpPr>
            <a:spLocks noGrp="1"/>
          </p:cNvSpPr>
          <p:nvPr>
            <p:ph type="sldNum" sz="quarter" idx="12"/>
          </p:nvPr>
        </p:nvSpPr>
        <p:spPr/>
        <p:txBody>
          <a:bodyPr/>
          <a:lstStyle/>
          <a:p>
            <a:fld id="{E407432B-FDAF-CA4B-90CB-FF302EF62A3C}" type="slidenum">
              <a:rPr lang="en-US" smtClean="0"/>
              <a:t>‹#›</a:t>
            </a:fld>
            <a:endParaRPr lang="en-US"/>
          </a:p>
        </p:txBody>
      </p:sp>
    </p:spTree>
    <p:extLst>
      <p:ext uri="{BB962C8B-B14F-4D97-AF65-F5344CB8AC3E}">
        <p14:creationId xmlns:p14="http://schemas.microsoft.com/office/powerpoint/2010/main" val="3544306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82986-FC8A-F547-9DDE-F36C7EA2B9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BEB93A-AC1B-504A-AECE-8A0F7C7D270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3EC89E-DCBE-3340-8B05-4CE1612D543A}"/>
              </a:ext>
            </a:extLst>
          </p:cNvPr>
          <p:cNvSpPr>
            <a:spLocks noGrp="1"/>
          </p:cNvSpPr>
          <p:nvPr>
            <p:ph type="dt" sz="half" idx="10"/>
          </p:nvPr>
        </p:nvSpPr>
        <p:spPr/>
        <p:txBody>
          <a:bodyPr/>
          <a:lstStyle/>
          <a:p>
            <a:fld id="{09FB693E-057B-EC48-978F-FDEB5522C322}" type="datetimeFigureOut">
              <a:rPr lang="en-US" smtClean="0"/>
              <a:t>6/20/20</a:t>
            </a:fld>
            <a:endParaRPr lang="en-US"/>
          </a:p>
        </p:txBody>
      </p:sp>
      <p:sp>
        <p:nvSpPr>
          <p:cNvPr id="5" name="Footer Placeholder 4">
            <a:extLst>
              <a:ext uri="{FF2B5EF4-FFF2-40B4-BE49-F238E27FC236}">
                <a16:creationId xmlns:a16="http://schemas.microsoft.com/office/drawing/2014/main" id="{20D8BECC-9E87-6E4D-9C84-366266071D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C7D739-6ED0-5544-8C3B-BCD9A8F08CFE}"/>
              </a:ext>
            </a:extLst>
          </p:cNvPr>
          <p:cNvSpPr>
            <a:spLocks noGrp="1"/>
          </p:cNvSpPr>
          <p:nvPr>
            <p:ph type="sldNum" sz="quarter" idx="12"/>
          </p:nvPr>
        </p:nvSpPr>
        <p:spPr/>
        <p:txBody>
          <a:bodyPr/>
          <a:lstStyle/>
          <a:p>
            <a:fld id="{E407432B-FDAF-CA4B-90CB-FF302EF62A3C}" type="slidenum">
              <a:rPr lang="en-US" smtClean="0"/>
              <a:t>‹#›</a:t>
            </a:fld>
            <a:endParaRPr lang="en-US"/>
          </a:p>
        </p:txBody>
      </p:sp>
    </p:spTree>
    <p:extLst>
      <p:ext uri="{BB962C8B-B14F-4D97-AF65-F5344CB8AC3E}">
        <p14:creationId xmlns:p14="http://schemas.microsoft.com/office/powerpoint/2010/main" val="2047831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F4BA7-4E39-3543-BDD9-B1E2CF0AD8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F3C9C3-A8F1-394E-B2B8-6734FFD2BC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883C0AA-E130-BE45-B43A-7C2AAB04CC19}"/>
              </a:ext>
            </a:extLst>
          </p:cNvPr>
          <p:cNvSpPr>
            <a:spLocks noGrp="1"/>
          </p:cNvSpPr>
          <p:nvPr>
            <p:ph type="dt" sz="half" idx="10"/>
          </p:nvPr>
        </p:nvSpPr>
        <p:spPr/>
        <p:txBody>
          <a:bodyPr/>
          <a:lstStyle/>
          <a:p>
            <a:fld id="{09FB693E-057B-EC48-978F-FDEB5522C322}" type="datetimeFigureOut">
              <a:rPr lang="en-US" smtClean="0"/>
              <a:t>6/20/20</a:t>
            </a:fld>
            <a:endParaRPr lang="en-US"/>
          </a:p>
        </p:txBody>
      </p:sp>
      <p:sp>
        <p:nvSpPr>
          <p:cNvPr id="5" name="Footer Placeholder 4">
            <a:extLst>
              <a:ext uri="{FF2B5EF4-FFF2-40B4-BE49-F238E27FC236}">
                <a16:creationId xmlns:a16="http://schemas.microsoft.com/office/drawing/2014/main" id="{5CF1AE83-5286-C64D-A2CD-03C069C647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8FEF8F-D70B-6E44-BB3B-21747BBE390F}"/>
              </a:ext>
            </a:extLst>
          </p:cNvPr>
          <p:cNvSpPr>
            <a:spLocks noGrp="1"/>
          </p:cNvSpPr>
          <p:nvPr>
            <p:ph type="sldNum" sz="quarter" idx="12"/>
          </p:nvPr>
        </p:nvSpPr>
        <p:spPr/>
        <p:txBody>
          <a:bodyPr/>
          <a:lstStyle/>
          <a:p>
            <a:fld id="{E407432B-FDAF-CA4B-90CB-FF302EF62A3C}" type="slidenum">
              <a:rPr lang="en-US" smtClean="0"/>
              <a:t>‹#›</a:t>
            </a:fld>
            <a:endParaRPr lang="en-US"/>
          </a:p>
        </p:txBody>
      </p:sp>
    </p:spTree>
    <p:extLst>
      <p:ext uri="{BB962C8B-B14F-4D97-AF65-F5344CB8AC3E}">
        <p14:creationId xmlns:p14="http://schemas.microsoft.com/office/powerpoint/2010/main" val="2127828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7B781-5D20-CA46-8595-18255908F2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F5462A-48DF-B246-B40F-DD0F93855DF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46C973-3B49-B645-BDEE-81CD7F5F0CA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82929A5-25F8-2C40-B7C8-B12436F86674}"/>
              </a:ext>
            </a:extLst>
          </p:cNvPr>
          <p:cNvSpPr>
            <a:spLocks noGrp="1"/>
          </p:cNvSpPr>
          <p:nvPr>
            <p:ph type="dt" sz="half" idx="10"/>
          </p:nvPr>
        </p:nvSpPr>
        <p:spPr/>
        <p:txBody>
          <a:bodyPr/>
          <a:lstStyle/>
          <a:p>
            <a:fld id="{09FB693E-057B-EC48-978F-FDEB5522C322}" type="datetimeFigureOut">
              <a:rPr lang="en-US" smtClean="0"/>
              <a:t>6/20/20</a:t>
            </a:fld>
            <a:endParaRPr lang="en-US"/>
          </a:p>
        </p:txBody>
      </p:sp>
      <p:sp>
        <p:nvSpPr>
          <p:cNvPr id="6" name="Footer Placeholder 5">
            <a:extLst>
              <a:ext uri="{FF2B5EF4-FFF2-40B4-BE49-F238E27FC236}">
                <a16:creationId xmlns:a16="http://schemas.microsoft.com/office/drawing/2014/main" id="{8DF171DF-297C-944A-B018-A2EBA66227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B0E24F-7F34-5541-9318-AB8FC42BD540}"/>
              </a:ext>
            </a:extLst>
          </p:cNvPr>
          <p:cNvSpPr>
            <a:spLocks noGrp="1"/>
          </p:cNvSpPr>
          <p:nvPr>
            <p:ph type="sldNum" sz="quarter" idx="12"/>
          </p:nvPr>
        </p:nvSpPr>
        <p:spPr/>
        <p:txBody>
          <a:bodyPr/>
          <a:lstStyle/>
          <a:p>
            <a:fld id="{E407432B-FDAF-CA4B-90CB-FF302EF62A3C}" type="slidenum">
              <a:rPr lang="en-US" smtClean="0"/>
              <a:t>‹#›</a:t>
            </a:fld>
            <a:endParaRPr lang="en-US"/>
          </a:p>
        </p:txBody>
      </p:sp>
    </p:spTree>
    <p:extLst>
      <p:ext uri="{BB962C8B-B14F-4D97-AF65-F5344CB8AC3E}">
        <p14:creationId xmlns:p14="http://schemas.microsoft.com/office/powerpoint/2010/main" val="1339174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8A693-82CC-BD40-9167-7F543133B09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2FD62FC-8CE5-BF47-ADE0-BF1818A64A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3FAC576-1F55-4444-9A73-8D24078A008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FB1DEC3-6DCF-C24C-A834-8F0BE110CFD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5E79788-22C1-A44E-BE65-5E6E5EEA54B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B33ED4-A797-7743-B9BD-EFB11CB35E51}"/>
              </a:ext>
            </a:extLst>
          </p:cNvPr>
          <p:cNvSpPr>
            <a:spLocks noGrp="1"/>
          </p:cNvSpPr>
          <p:nvPr>
            <p:ph type="dt" sz="half" idx="10"/>
          </p:nvPr>
        </p:nvSpPr>
        <p:spPr/>
        <p:txBody>
          <a:bodyPr/>
          <a:lstStyle/>
          <a:p>
            <a:fld id="{09FB693E-057B-EC48-978F-FDEB5522C322}" type="datetimeFigureOut">
              <a:rPr lang="en-US" smtClean="0"/>
              <a:t>6/20/20</a:t>
            </a:fld>
            <a:endParaRPr lang="en-US"/>
          </a:p>
        </p:txBody>
      </p:sp>
      <p:sp>
        <p:nvSpPr>
          <p:cNvPr id="8" name="Footer Placeholder 7">
            <a:extLst>
              <a:ext uri="{FF2B5EF4-FFF2-40B4-BE49-F238E27FC236}">
                <a16:creationId xmlns:a16="http://schemas.microsoft.com/office/drawing/2014/main" id="{A5A93147-A7D6-154F-9A35-EBB11B8C450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A962058-B8B9-9F43-B9EA-67072A577508}"/>
              </a:ext>
            </a:extLst>
          </p:cNvPr>
          <p:cNvSpPr>
            <a:spLocks noGrp="1"/>
          </p:cNvSpPr>
          <p:nvPr>
            <p:ph type="sldNum" sz="quarter" idx="12"/>
          </p:nvPr>
        </p:nvSpPr>
        <p:spPr/>
        <p:txBody>
          <a:bodyPr/>
          <a:lstStyle/>
          <a:p>
            <a:fld id="{E407432B-FDAF-CA4B-90CB-FF302EF62A3C}" type="slidenum">
              <a:rPr lang="en-US" smtClean="0"/>
              <a:t>‹#›</a:t>
            </a:fld>
            <a:endParaRPr lang="en-US"/>
          </a:p>
        </p:txBody>
      </p:sp>
    </p:spTree>
    <p:extLst>
      <p:ext uri="{BB962C8B-B14F-4D97-AF65-F5344CB8AC3E}">
        <p14:creationId xmlns:p14="http://schemas.microsoft.com/office/powerpoint/2010/main" val="4198104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DFA08-A438-944F-8B27-0E4AF78C513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8A1F28-AB6A-5A4B-8DC8-125932C9204C}"/>
              </a:ext>
            </a:extLst>
          </p:cNvPr>
          <p:cNvSpPr>
            <a:spLocks noGrp="1"/>
          </p:cNvSpPr>
          <p:nvPr>
            <p:ph type="dt" sz="half" idx="10"/>
          </p:nvPr>
        </p:nvSpPr>
        <p:spPr/>
        <p:txBody>
          <a:bodyPr/>
          <a:lstStyle/>
          <a:p>
            <a:fld id="{09FB693E-057B-EC48-978F-FDEB5522C322}" type="datetimeFigureOut">
              <a:rPr lang="en-US" smtClean="0"/>
              <a:t>6/20/20</a:t>
            </a:fld>
            <a:endParaRPr lang="en-US"/>
          </a:p>
        </p:txBody>
      </p:sp>
      <p:sp>
        <p:nvSpPr>
          <p:cNvPr id="4" name="Footer Placeholder 3">
            <a:extLst>
              <a:ext uri="{FF2B5EF4-FFF2-40B4-BE49-F238E27FC236}">
                <a16:creationId xmlns:a16="http://schemas.microsoft.com/office/drawing/2014/main" id="{3F69942E-9F3A-2C4F-A427-1AEE189A5A8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3BA0B38-1243-6B4E-BCA6-DE39CAD7427E}"/>
              </a:ext>
            </a:extLst>
          </p:cNvPr>
          <p:cNvSpPr>
            <a:spLocks noGrp="1"/>
          </p:cNvSpPr>
          <p:nvPr>
            <p:ph type="sldNum" sz="quarter" idx="12"/>
          </p:nvPr>
        </p:nvSpPr>
        <p:spPr/>
        <p:txBody>
          <a:bodyPr/>
          <a:lstStyle/>
          <a:p>
            <a:fld id="{E407432B-FDAF-CA4B-90CB-FF302EF62A3C}" type="slidenum">
              <a:rPr lang="en-US" smtClean="0"/>
              <a:t>‹#›</a:t>
            </a:fld>
            <a:endParaRPr lang="en-US"/>
          </a:p>
        </p:txBody>
      </p:sp>
    </p:spTree>
    <p:extLst>
      <p:ext uri="{BB962C8B-B14F-4D97-AF65-F5344CB8AC3E}">
        <p14:creationId xmlns:p14="http://schemas.microsoft.com/office/powerpoint/2010/main" val="1192111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D61556-47CE-4144-9038-423189ADBE6D}"/>
              </a:ext>
            </a:extLst>
          </p:cNvPr>
          <p:cNvSpPr>
            <a:spLocks noGrp="1"/>
          </p:cNvSpPr>
          <p:nvPr>
            <p:ph type="dt" sz="half" idx="10"/>
          </p:nvPr>
        </p:nvSpPr>
        <p:spPr/>
        <p:txBody>
          <a:bodyPr/>
          <a:lstStyle/>
          <a:p>
            <a:fld id="{09FB693E-057B-EC48-978F-FDEB5522C322}" type="datetimeFigureOut">
              <a:rPr lang="en-US" smtClean="0"/>
              <a:t>6/20/20</a:t>
            </a:fld>
            <a:endParaRPr lang="en-US"/>
          </a:p>
        </p:txBody>
      </p:sp>
      <p:sp>
        <p:nvSpPr>
          <p:cNvPr id="3" name="Footer Placeholder 2">
            <a:extLst>
              <a:ext uri="{FF2B5EF4-FFF2-40B4-BE49-F238E27FC236}">
                <a16:creationId xmlns:a16="http://schemas.microsoft.com/office/drawing/2014/main" id="{0A8D5C19-D97F-1A40-A6CE-3338935F303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E49E674-AE9B-764C-9426-C9AEB62604C5}"/>
              </a:ext>
            </a:extLst>
          </p:cNvPr>
          <p:cNvSpPr>
            <a:spLocks noGrp="1"/>
          </p:cNvSpPr>
          <p:nvPr>
            <p:ph type="sldNum" sz="quarter" idx="12"/>
          </p:nvPr>
        </p:nvSpPr>
        <p:spPr/>
        <p:txBody>
          <a:bodyPr/>
          <a:lstStyle/>
          <a:p>
            <a:fld id="{E407432B-FDAF-CA4B-90CB-FF302EF62A3C}" type="slidenum">
              <a:rPr lang="en-US" smtClean="0"/>
              <a:t>‹#›</a:t>
            </a:fld>
            <a:endParaRPr lang="en-US"/>
          </a:p>
        </p:txBody>
      </p:sp>
    </p:spTree>
    <p:extLst>
      <p:ext uri="{BB962C8B-B14F-4D97-AF65-F5344CB8AC3E}">
        <p14:creationId xmlns:p14="http://schemas.microsoft.com/office/powerpoint/2010/main" val="4020044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38CC6-C30F-4C4A-AD11-2ECC55BBDD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5B2D03C-3D7A-CB45-89D8-CEF8832F45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40E6021-1218-9B49-B39D-11E6085338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DE92A2E-98DD-9C44-AE72-293B1C1B45E1}"/>
              </a:ext>
            </a:extLst>
          </p:cNvPr>
          <p:cNvSpPr>
            <a:spLocks noGrp="1"/>
          </p:cNvSpPr>
          <p:nvPr>
            <p:ph type="dt" sz="half" idx="10"/>
          </p:nvPr>
        </p:nvSpPr>
        <p:spPr/>
        <p:txBody>
          <a:bodyPr/>
          <a:lstStyle/>
          <a:p>
            <a:fld id="{09FB693E-057B-EC48-978F-FDEB5522C322}" type="datetimeFigureOut">
              <a:rPr lang="en-US" smtClean="0"/>
              <a:t>6/20/20</a:t>
            </a:fld>
            <a:endParaRPr lang="en-US"/>
          </a:p>
        </p:txBody>
      </p:sp>
      <p:sp>
        <p:nvSpPr>
          <p:cNvPr id="6" name="Footer Placeholder 5">
            <a:extLst>
              <a:ext uri="{FF2B5EF4-FFF2-40B4-BE49-F238E27FC236}">
                <a16:creationId xmlns:a16="http://schemas.microsoft.com/office/drawing/2014/main" id="{299F8B0E-F6C7-8F4E-A128-9B3267B1A7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9E2A25-D0AC-1A41-939E-446E7D74EE4A}"/>
              </a:ext>
            </a:extLst>
          </p:cNvPr>
          <p:cNvSpPr>
            <a:spLocks noGrp="1"/>
          </p:cNvSpPr>
          <p:nvPr>
            <p:ph type="sldNum" sz="quarter" idx="12"/>
          </p:nvPr>
        </p:nvSpPr>
        <p:spPr/>
        <p:txBody>
          <a:bodyPr/>
          <a:lstStyle/>
          <a:p>
            <a:fld id="{E407432B-FDAF-CA4B-90CB-FF302EF62A3C}" type="slidenum">
              <a:rPr lang="en-US" smtClean="0"/>
              <a:t>‹#›</a:t>
            </a:fld>
            <a:endParaRPr lang="en-US"/>
          </a:p>
        </p:txBody>
      </p:sp>
    </p:spTree>
    <p:extLst>
      <p:ext uri="{BB962C8B-B14F-4D97-AF65-F5344CB8AC3E}">
        <p14:creationId xmlns:p14="http://schemas.microsoft.com/office/powerpoint/2010/main" val="1885071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E297A-3613-C64B-AF9C-E79FF3E02F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A75093-9223-7449-89F4-B5599E4A5C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2D281A2-8D42-6347-8DDA-C1AC819EE7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B5F05D8-2A60-3B4C-970A-5F5AE21D0577}"/>
              </a:ext>
            </a:extLst>
          </p:cNvPr>
          <p:cNvSpPr>
            <a:spLocks noGrp="1"/>
          </p:cNvSpPr>
          <p:nvPr>
            <p:ph type="dt" sz="half" idx="10"/>
          </p:nvPr>
        </p:nvSpPr>
        <p:spPr/>
        <p:txBody>
          <a:bodyPr/>
          <a:lstStyle/>
          <a:p>
            <a:fld id="{09FB693E-057B-EC48-978F-FDEB5522C322}" type="datetimeFigureOut">
              <a:rPr lang="en-US" smtClean="0"/>
              <a:t>6/20/20</a:t>
            </a:fld>
            <a:endParaRPr lang="en-US"/>
          </a:p>
        </p:txBody>
      </p:sp>
      <p:sp>
        <p:nvSpPr>
          <p:cNvPr id="6" name="Footer Placeholder 5">
            <a:extLst>
              <a:ext uri="{FF2B5EF4-FFF2-40B4-BE49-F238E27FC236}">
                <a16:creationId xmlns:a16="http://schemas.microsoft.com/office/drawing/2014/main" id="{F6910E6E-449D-844D-BAEE-F591CF33E9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B21664-7F3F-7246-9AA6-CECE20E40BEC}"/>
              </a:ext>
            </a:extLst>
          </p:cNvPr>
          <p:cNvSpPr>
            <a:spLocks noGrp="1"/>
          </p:cNvSpPr>
          <p:nvPr>
            <p:ph type="sldNum" sz="quarter" idx="12"/>
          </p:nvPr>
        </p:nvSpPr>
        <p:spPr/>
        <p:txBody>
          <a:bodyPr/>
          <a:lstStyle/>
          <a:p>
            <a:fld id="{E407432B-FDAF-CA4B-90CB-FF302EF62A3C}" type="slidenum">
              <a:rPr lang="en-US" smtClean="0"/>
              <a:t>‹#›</a:t>
            </a:fld>
            <a:endParaRPr lang="en-US"/>
          </a:p>
        </p:txBody>
      </p:sp>
    </p:spTree>
    <p:extLst>
      <p:ext uri="{BB962C8B-B14F-4D97-AF65-F5344CB8AC3E}">
        <p14:creationId xmlns:p14="http://schemas.microsoft.com/office/powerpoint/2010/main" val="3930502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9D39A86-1F95-5049-90CB-08BF46452E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9D7381F-B3D5-BE45-AFF9-49B2B9787D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AE4025-EE06-C24B-A2D1-EB7946BD39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FB693E-057B-EC48-978F-FDEB5522C322}" type="datetimeFigureOut">
              <a:rPr lang="en-US" smtClean="0"/>
              <a:t>6/20/20</a:t>
            </a:fld>
            <a:endParaRPr lang="en-US"/>
          </a:p>
        </p:txBody>
      </p:sp>
      <p:sp>
        <p:nvSpPr>
          <p:cNvPr id="5" name="Footer Placeholder 4">
            <a:extLst>
              <a:ext uri="{FF2B5EF4-FFF2-40B4-BE49-F238E27FC236}">
                <a16:creationId xmlns:a16="http://schemas.microsoft.com/office/drawing/2014/main" id="{0E66E169-F411-A043-B75D-46FCE568DD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393EFD3-1D04-AF44-9B50-CD131AFC2A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07432B-FDAF-CA4B-90CB-FF302EF62A3C}" type="slidenum">
              <a:rPr lang="en-US" smtClean="0"/>
              <a:t>‹#›</a:t>
            </a:fld>
            <a:endParaRPr lang="en-US"/>
          </a:p>
        </p:txBody>
      </p:sp>
    </p:spTree>
    <p:extLst>
      <p:ext uri="{BB962C8B-B14F-4D97-AF65-F5344CB8AC3E}">
        <p14:creationId xmlns:p14="http://schemas.microsoft.com/office/powerpoint/2010/main" val="3839324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F854F-82BE-144F-B72E-1AC62D38B976}"/>
              </a:ext>
            </a:extLst>
          </p:cNvPr>
          <p:cNvSpPr>
            <a:spLocks noGrp="1"/>
          </p:cNvSpPr>
          <p:nvPr>
            <p:ph type="ctrTitle"/>
          </p:nvPr>
        </p:nvSpPr>
        <p:spPr>
          <a:xfrm>
            <a:off x="1163782" y="938151"/>
            <a:ext cx="7746670" cy="1550534"/>
          </a:xfrm>
        </p:spPr>
        <p:txBody>
          <a:bodyPr/>
          <a:lstStyle/>
          <a:p>
            <a:r>
              <a:rPr lang="en-US" dirty="0"/>
              <a:t>The Selfish Giant part-1</a:t>
            </a:r>
          </a:p>
        </p:txBody>
      </p:sp>
      <p:sp>
        <p:nvSpPr>
          <p:cNvPr id="3" name="Subtitle 2">
            <a:extLst>
              <a:ext uri="{FF2B5EF4-FFF2-40B4-BE49-F238E27FC236}">
                <a16:creationId xmlns:a16="http://schemas.microsoft.com/office/drawing/2014/main" id="{C731754E-D189-F740-9593-FAFDD0353CAB}"/>
              </a:ext>
            </a:extLst>
          </p:cNvPr>
          <p:cNvSpPr>
            <a:spLocks noGrp="1"/>
          </p:cNvSpPr>
          <p:nvPr>
            <p:ph type="subTitle" idx="1"/>
          </p:nvPr>
        </p:nvSpPr>
        <p:spPr>
          <a:xfrm>
            <a:off x="265216" y="2488685"/>
            <a:ext cx="9144000" cy="1655762"/>
          </a:xfrm>
        </p:spPr>
        <p:txBody>
          <a:bodyPr/>
          <a:lstStyle/>
          <a:p>
            <a:r>
              <a:rPr lang="en-US" dirty="0"/>
              <a:t>Summary</a:t>
            </a:r>
          </a:p>
        </p:txBody>
      </p:sp>
      <p:pic>
        <p:nvPicPr>
          <p:cNvPr id="5" name="Picture 4">
            <a:extLst>
              <a:ext uri="{FF2B5EF4-FFF2-40B4-BE49-F238E27FC236}">
                <a16:creationId xmlns:a16="http://schemas.microsoft.com/office/drawing/2014/main" id="{C92A5B10-A57A-424E-8B81-0BB6C46162B2}"/>
              </a:ext>
            </a:extLst>
          </p:cNvPr>
          <p:cNvPicPr>
            <a:picLocks noChangeAspect="1"/>
          </p:cNvPicPr>
          <p:nvPr/>
        </p:nvPicPr>
        <p:blipFill>
          <a:blip r:embed="rId2"/>
          <a:stretch>
            <a:fillRect/>
          </a:stretch>
        </p:blipFill>
        <p:spPr>
          <a:xfrm>
            <a:off x="5578824" y="3087584"/>
            <a:ext cx="5393975" cy="3560866"/>
          </a:xfrm>
          <a:prstGeom prst="rect">
            <a:avLst/>
          </a:prstGeom>
        </p:spPr>
      </p:pic>
    </p:spTree>
    <p:extLst>
      <p:ext uri="{BB962C8B-B14F-4D97-AF65-F5344CB8AC3E}">
        <p14:creationId xmlns:p14="http://schemas.microsoft.com/office/powerpoint/2010/main" val="4108843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6078FB-4EEF-C446-9C51-5755CC3DC284}"/>
              </a:ext>
            </a:extLst>
          </p:cNvPr>
          <p:cNvSpPr>
            <a:spLocks noGrp="1"/>
          </p:cNvSpPr>
          <p:nvPr>
            <p:ph idx="1"/>
          </p:nvPr>
        </p:nvSpPr>
        <p:spPr>
          <a:xfrm>
            <a:off x="850076" y="1291236"/>
            <a:ext cx="10515600" cy="4351338"/>
          </a:xfrm>
        </p:spPr>
        <p:txBody>
          <a:bodyPr>
            <a:normAutofit lnSpcReduction="10000"/>
          </a:bodyPr>
          <a:lstStyle/>
          <a:p>
            <a:r>
              <a:rPr lang="en-IN" dirty="0"/>
              <a:t>The opening lines suggest that the children were fond of playing in the Giant garden. It was a lovely garden with soft grass and beautiful flowers. It had twelve peach trees that flourish with pink and pearl flowers in spring season turn into rich fruits in the autumn. The children listened to the songs of various birds and thus lived in ecstasy.</a:t>
            </a:r>
          </a:p>
          <a:p>
            <a:r>
              <a:rPr lang="en-IN" dirty="0"/>
              <a:t>Their enjoyment had ended with the arrival of the Giant. Who was away for last seven years to a friend’s house. He was infuriated when he saw children playing in his garden. He started shouting and built a high wall around it. He put up a notice that trespassing from his property is prohibited.</a:t>
            </a:r>
          </a:p>
          <a:p>
            <a:endParaRPr lang="en-US" dirty="0"/>
          </a:p>
        </p:txBody>
      </p:sp>
    </p:spTree>
    <p:extLst>
      <p:ext uri="{BB962C8B-B14F-4D97-AF65-F5344CB8AC3E}">
        <p14:creationId xmlns:p14="http://schemas.microsoft.com/office/powerpoint/2010/main" val="4102281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C93EC6-A54D-3C40-8CA9-521FA6BD39D7}"/>
              </a:ext>
            </a:extLst>
          </p:cNvPr>
          <p:cNvSpPr>
            <a:spLocks noGrp="1"/>
          </p:cNvSpPr>
          <p:nvPr>
            <p:ph idx="1"/>
          </p:nvPr>
        </p:nvSpPr>
        <p:spPr>
          <a:xfrm>
            <a:off x="873826" y="1184358"/>
            <a:ext cx="10515600" cy="4351338"/>
          </a:xfrm>
        </p:spPr>
        <p:txBody>
          <a:bodyPr/>
          <a:lstStyle/>
          <a:p>
            <a:r>
              <a:rPr lang="en-IN" dirty="0"/>
              <a:t>The decision took a toll on children as they did not have a place to play because if they play on the road, there was a lot of dust and stones. They were very sad and depressed.</a:t>
            </a:r>
          </a:p>
          <a:p>
            <a:r>
              <a:rPr lang="en-IN" dirty="0"/>
              <a:t>As the time passed by, spring season came and flowers blossomed everywhere and little birds were chirping all around. But it did not arrive in Giants’ garden. There were barren winters only.</a:t>
            </a:r>
          </a:p>
          <a:p>
            <a:r>
              <a:rPr lang="en-IN" dirty="0"/>
              <a:t>Trees and flowers were not blossoming. No birds were chirping. However, the snow and the frost were happy. The snow-covered up the grass with her white cloak and frost covered trees.</a:t>
            </a:r>
          </a:p>
          <a:p>
            <a:endParaRPr lang="en-IN" dirty="0"/>
          </a:p>
          <a:p>
            <a:endParaRPr lang="en-US" dirty="0"/>
          </a:p>
        </p:txBody>
      </p:sp>
    </p:spTree>
    <p:extLst>
      <p:ext uri="{BB962C8B-B14F-4D97-AF65-F5344CB8AC3E}">
        <p14:creationId xmlns:p14="http://schemas.microsoft.com/office/powerpoint/2010/main" val="1412185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09A0DD89-BCCE-B040-B827-E7AF49E4BF36}"/>
              </a:ext>
            </a:extLst>
          </p:cNvPr>
          <p:cNvPicPr>
            <a:picLocks noGrp="1" noChangeAspect="1"/>
          </p:cNvPicPr>
          <p:nvPr>
            <p:ph idx="1"/>
          </p:nvPr>
        </p:nvPicPr>
        <p:blipFill>
          <a:blip r:embed="rId2"/>
          <a:stretch>
            <a:fillRect/>
          </a:stretch>
        </p:blipFill>
        <p:spPr>
          <a:xfrm>
            <a:off x="1257614" y="285007"/>
            <a:ext cx="10000194" cy="6341270"/>
          </a:xfrm>
        </p:spPr>
      </p:pic>
    </p:spTree>
    <p:extLst>
      <p:ext uri="{BB962C8B-B14F-4D97-AF65-F5344CB8AC3E}">
        <p14:creationId xmlns:p14="http://schemas.microsoft.com/office/powerpoint/2010/main" val="3638110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1AB1BA-D272-EB4F-AA09-9DC98BC27F9F}"/>
              </a:ext>
            </a:extLst>
          </p:cNvPr>
          <p:cNvSpPr>
            <a:spLocks noGrp="1"/>
          </p:cNvSpPr>
          <p:nvPr>
            <p:ph idx="1"/>
          </p:nvPr>
        </p:nvSpPr>
        <p:spPr>
          <a:xfrm>
            <a:off x="755072" y="1065604"/>
            <a:ext cx="10515600" cy="4351338"/>
          </a:xfrm>
        </p:spPr>
        <p:txBody>
          <a:bodyPr>
            <a:normAutofit/>
          </a:bodyPr>
          <a:lstStyle/>
          <a:p>
            <a:r>
              <a:rPr lang="en-IN" dirty="0"/>
              <a:t>The north wind was invited to stay by them. They brought chaos in the garden. Then they planned to invite hail, he fell on the roof of the castle and broke most of its spates. He was dressed in grey.</a:t>
            </a:r>
          </a:p>
          <a:p>
            <a:r>
              <a:rPr lang="en-IN" dirty="0"/>
              <a:t>However, the Giant was waiting eagerly and was hopeful. One morning, the Giant heard the melodious song of a bird. Initially, the Giant thought that it must be the king’s musician passing by.</a:t>
            </a:r>
          </a:p>
          <a:p>
            <a:r>
              <a:rPr lang="en-IN" dirty="0"/>
              <a:t>Then Giant rejoiced as he was sure that the spring has arrived. He looked out and found that children were back</a:t>
            </a:r>
          </a:p>
          <a:p>
            <a:endParaRPr lang="en-US" dirty="0"/>
          </a:p>
        </p:txBody>
      </p:sp>
    </p:spTree>
    <p:extLst>
      <p:ext uri="{BB962C8B-B14F-4D97-AF65-F5344CB8AC3E}">
        <p14:creationId xmlns:p14="http://schemas.microsoft.com/office/powerpoint/2010/main" val="124269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5BBC1-C9BE-144A-BDE9-178FEFAAE3CF}"/>
              </a:ext>
            </a:extLst>
          </p:cNvPr>
          <p:cNvSpPr>
            <a:spLocks noGrp="1"/>
          </p:cNvSpPr>
          <p:nvPr>
            <p:ph type="title"/>
          </p:nvPr>
        </p:nvSpPr>
        <p:spPr>
          <a:xfrm>
            <a:off x="838200" y="270122"/>
            <a:ext cx="10515600" cy="1325563"/>
          </a:xfrm>
        </p:spPr>
        <p:txBody>
          <a:bodyPr/>
          <a:lstStyle/>
          <a:p>
            <a:br>
              <a:rPr lang="en-US" dirty="0"/>
            </a:br>
            <a:r>
              <a:rPr lang="en-US" dirty="0"/>
              <a:t>Word Meanings</a:t>
            </a:r>
          </a:p>
        </p:txBody>
      </p:sp>
      <p:sp>
        <p:nvSpPr>
          <p:cNvPr id="3" name="Content Placeholder 2">
            <a:extLst>
              <a:ext uri="{FF2B5EF4-FFF2-40B4-BE49-F238E27FC236}">
                <a16:creationId xmlns:a16="http://schemas.microsoft.com/office/drawing/2014/main" id="{5C218AB5-7769-754B-A5ED-C1F82FC68941}"/>
              </a:ext>
            </a:extLst>
          </p:cNvPr>
          <p:cNvSpPr>
            <a:spLocks noGrp="1"/>
          </p:cNvSpPr>
          <p:nvPr>
            <p:ph idx="1"/>
          </p:nvPr>
        </p:nvSpPr>
        <p:spPr/>
        <p:txBody>
          <a:bodyPr>
            <a:normAutofit/>
          </a:bodyPr>
          <a:lstStyle/>
          <a:p>
            <a:pPr fontAlgn="base"/>
            <a:r>
              <a:rPr lang="en-IN" b="1" i="1" dirty="0"/>
              <a:t>bore : </a:t>
            </a:r>
            <a:r>
              <a:rPr lang="en-IN" dirty="0"/>
              <a:t>to carry</a:t>
            </a:r>
          </a:p>
          <a:p>
            <a:pPr fontAlgn="base"/>
            <a:r>
              <a:rPr lang="en-IN" b="1" i="1" dirty="0"/>
              <a:t>ogre : </a:t>
            </a:r>
            <a:r>
              <a:rPr lang="en-IN" dirty="0"/>
              <a:t>a hideous giant of fairy tales and folklore that feeds on human beings</a:t>
            </a:r>
          </a:p>
          <a:p>
            <a:pPr fontAlgn="base"/>
            <a:r>
              <a:rPr lang="en-IN" b="1" i="1" dirty="0"/>
              <a:t>gruff : </a:t>
            </a:r>
            <a:r>
              <a:rPr lang="en-IN" dirty="0"/>
              <a:t>a rough voice</a:t>
            </a:r>
          </a:p>
          <a:p>
            <a:pPr fontAlgn="base"/>
            <a:r>
              <a:rPr lang="en-IN" b="1" i="1" dirty="0"/>
              <a:t>trespassers :</a:t>
            </a:r>
            <a:r>
              <a:rPr lang="en-IN" dirty="0"/>
              <a:t>a person entering someone’s land or property without permission</a:t>
            </a:r>
          </a:p>
          <a:p>
            <a:endParaRPr lang="en-US" dirty="0"/>
          </a:p>
        </p:txBody>
      </p:sp>
    </p:spTree>
    <p:extLst>
      <p:ext uri="{BB962C8B-B14F-4D97-AF65-F5344CB8AC3E}">
        <p14:creationId xmlns:p14="http://schemas.microsoft.com/office/powerpoint/2010/main" val="2736640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A72422-58CB-6C44-B818-8EDF750767B7}"/>
              </a:ext>
            </a:extLst>
          </p:cNvPr>
          <p:cNvSpPr>
            <a:spLocks noGrp="1"/>
          </p:cNvSpPr>
          <p:nvPr>
            <p:ph idx="1"/>
          </p:nvPr>
        </p:nvSpPr>
        <p:spPr/>
        <p:txBody>
          <a:bodyPr/>
          <a:lstStyle/>
          <a:p>
            <a:pPr fontAlgn="base"/>
            <a:r>
              <a:rPr lang="en-IN" b="1" i="1" dirty="0"/>
              <a:t>prosecuted : </a:t>
            </a:r>
            <a:r>
              <a:rPr lang="en-IN" dirty="0"/>
              <a:t>punished</a:t>
            </a:r>
          </a:p>
          <a:p>
            <a:pPr fontAlgn="base"/>
            <a:r>
              <a:rPr lang="en-IN" b="1" i="1" dirty="0"/>
              <a:t>frost: </a:t>
            </a:r>
            <a:r>
              <a:rPr lang="en-IN" dirty="0"/>
              <a:t>the thin, white layer of ice that forms when the air temperature is below the freezing point of water</a:t>
            </a:r>
          </a:p>
          <a:p>
            <a:pPr fontAlgn="base"/>
            <a:r>
              <a:rPr lang="en-IN" b="1" i="1" dirty="0"/>
              <a:t>ceased: </a:t>
            </a:r>
            <a:r>
              <a:rPr lang="en-IN" dirty="0"/>
              <a:t>stop</a:t>
            </a:r>
          </a:p>
          <a:p>
            <a:pPr fontAlgn="base"/>
            <a:r>
              <a:rPr lang="en-IN" b="1" i="1" dirty="0"/>
              <a:t>casement: </a:t>
            </a:r>
            <a:r>
              <a:rPr lang="en-IN" dirty="0"/>
              <a:t>a window or part of a window set on a vertical hinge so that it opens like a door</a:t>
            </a:r>
          </a:p>
          <a:p>
            <a:endParaRPr lang="en-US" dirty="0"/>
          </a:p>
        </p:txBody>
      </p:sp>
    </p:spTree>
    <p:extLst>
      <p:ext uri="{BB962C8B-B14F-4D97-AF65-F5344CB8AC3E}">
        <p14:creationId xmlns:p14="http://schemas.microsoft.com/office/powerpoint/2010/main" val="3669759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443</Words>
  <Application>Microsoft Macintosh PowerPoint</Application>
  <PresentationFormat>Widescreen</PresentationFormat>
  <Paragraphs>19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The Selfish Giant part-1</vt:lpstr>
      <vt:lpstr>PowerPoint Presentation</vt:lpstr>
      <vt:lpstr>PowerPoint Presentation</vt:lpstr>
      <vt:lpstr>PowerPoint Presentation</vt:lpstr>
      <vt:lpstr>PowerPoint Presentation</vt:lpstr>
      <vt:lpstr> Word Meanings</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4</cp:revision>
  <dcterms:created xsi:type="dcterms:W3CDTF">2020-06-20T14:56:24Z</dcterms:created>
  <dcterms:modified xsi:type="dcterms:W3CDTF">2020-06-20T17:31:36Z</dcterms:modified>
</cp:coreProperties>
</file>