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1"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3"/>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FD93C-0B36-3B41-9DC7-DA32420E79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4C5365-13B6-EC46-A497-6756B10D3B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DD1BCF-23BB-2348-9EFE-E9831FC24675}"/>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5" name="Footer Placeholder 4">
            <a:extLst>
              <a:ext uri="{FF2B5EF4-FFF2-40B4-BE49-F238E27FC236}">
                <a16:creationId xmlns:a16="http://schemas.microsoft.com/office/drawing/2014/main" id="{ADEB98D5-E8FB-3842-8AEC-B034A91F0F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87EC9-ED2F-E747-BE10-2F6CC93090F3}"/>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305056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57887-C2AE-B342-A22B-A6F931FCFF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579F39-C917-094D-9A4C-15B28A311F5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C27A9D-08F5-AA42-92E3-D7B448D2AE7E}"/>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5" name="Footer Placeholder 4">
            <a:extLst>
              <a:ext uri="{FF2B5EF4-FFF2-40B4-BE49-F238E27FC236}">
                <a16:creationId xmlns:a16="http://schemas.microsoft.com/office/drawing/2014/main" id="{4E784130-B5CB-1F48-A8E1-3335DFD5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80050-8DAF-0841-8C99-0E1BFB088132}"/>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2841638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94FAEC-76B9-5447-BB95-F60DE8918C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D2DE7C-9293-FA4B-BF47-8AD424C17A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7DDD93-9B38-BB4F-95F5-E9E56C3C23CB}"/>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5" name="Footer Placeholder 4">
            <a:extLst>
              <a:ext uri="{FF2B5EF4-FFF2-40B4-BE49-F238E27FC236}">
                <a16:creationId xmlns:a16="http://schemas.microsoft.com/office/drawing/2014/main" id="{033CF486-6D17-5A46-A30A-79164EB01E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29B3D-713D-B04C-898E-C054A3BD7E8D}"/>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54886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1082C-EE98-0D49-8A64-7B88545F7E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EF7E4F-BC7A-EC40-A597-D08E2CFFBC3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70749B-69ED-D745-9C16-8BC4B4FFE3FD}"/>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5" name="Footer Placeholder 4">
            <a:extLst>
              <a:ext uri="{FF2B5EF4-FFF2-40B4-BE49-F238E27FC236}">
                <a16:creationId xmlns:a16="http://schemas.microsoft.com/office/drawing/2014/main" id="{152525BE-68F3-4245-829A-0328A017C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CBA007-4DF9-E747-8619-5052DB983D81}"/>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4185174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8912A-5766-E64E-91B2-B262F91FB1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269A68-B1A3-7B48-AFFF-DA32626367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E0D11C7-0203-EA4D-90CB-6D0AACC2D24D}"/>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5" name="Footer Placeholder 4">
            <a:extLst>
              <a:ext uri="{FF2B5EF4-FFF2-40B4-BE49-F238E27FC236}">
                <a16:creationId xmlns:a16="http://schemas.microsoft.com/office/drawing/2014/main" id="{4CB984FB-FBF0-5A41-BBFF-DBFAC62EC7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B71844-E194-434A-919F-45587589F32A}"/>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2782872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5C907-6E56-D34D-BED0-4F335D1050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B490D1-89E9-7A4F-B3B5-B6EF27E8751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6C12D8-C00E-EE47-99DF-6A914BC0946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BB300D-75E8-6744-8BF2-B894E7FC2183}"/>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6" name="Footer Placeholder 5">
            <a:extLst>
              <a:ext uri="{FF2B5EF4-FFF2-40B4-BE49-F238E27FC236}">
                <a16:creationId xmlns:a16="http://schemas.microsoft.com/office/drawing/2014/main" id="{9E633BBD-7236-4645-93A1-CA122708B8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1D24FD-5C3C-794A-9FD8-9323FFA44818}"/>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4103410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72F62-FC92-0541-8E49-59B71A93EA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5712ED-FD4A-9643-8CD1-CCDCEE27B2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C9D1B0F-CA38-4448-B784-01703D346D9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95A423-0486-B942-A161-620766A4B9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E9FF945-DAAF-314E-80CD-872E4C8535F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B538CF-8F17-2F4D-9D1E-176BCCA8236C}"/>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8" name="Footer Placeholder 7">
            <a:extLst>
              <a:ext uri="{FF2B5EF4-FFF2-40B4-BE49-F238E27FC236}">
                <a16:creationId xmlns:a16="http://schemas.microsoft.com/office/drawing/2014/main" id="{FCC857B2-2494-DA4C-BC12-3E36FB193E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FA1F73-2F87-5D4C-BEA9-6233B31FF2B7}"/>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2736173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D580B-53EC-C54C-9001-0104895B64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E2853D-EB4D-584F-91A5-A47C7EF485D4}"/>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4" name="Footer Placeholder 3">
            <a:extLst>
              <a:ext uri="{FF2B5EF4-FFF2-40B4-BE49-F238E27FC236}">
                <a16:creationId xmlns:a16="http://schemas.microsoft.com/office/drawing/2014/main" id="{561EFF24-1A1A-9341-86E9-23518B2F61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C9CD39-F66B-654F-8F7B-9DC5F73C2063}"/>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2052317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DC499A-A705-6B4B-B24A-AD303E154266}"/>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3" name="Footer Placeholder 2">
            <a:extLst>
              <a:ext uri="{FF2B5EF4-FFF2-40B4-BE49-F238E27FC236}">
                <a16:creationId xmlns:a16="http://schemas.microsoft.com/office/drawing/2014/main" id="{69805B1E-5FDB-7847-9ED7-FA9F03E480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AB20FF-14AD-FD44-84BB-77899531A57F}"/>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1412479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EC0DA-2A6D-6E40-94E5-948DFBD460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1700EC-7D3A-BB48-803E-0E0EA70F62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0E1948-585C-0C4E-A12A-716748B4A7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7D6E9A-8D3D-864C-8CA6-EB7A0AFB8C6B}"/>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6" name="Footer Placeholder 5">
            <a:extLst>
              <a:ext uri="{FF2B5EF4-FFF2-40B4-BE49-F238E27FC236}">
                <a16:creationId xmlns:a16="http://schemas.microsoft.com/office/drawing/2014/main" id="{F5C1A79F-4EE2-C242-BA93-304291139F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19EBFD-37A7-3446-90D4-E99683D64C06}"/>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28004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4F39F-0AB3-C346-ADF8-A576F5ADCA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7493FD-A27E-0F46-B910-6004C716F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DE8150-1C38-414F-972C-1607DC9C49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8715C-200B-5449-B20C-78BAA88A331E}"/>
              </a:ext>
            </a:extLst>
          </p:cNvPr>
          <p:cNvSpPr>
            <a:spLocks noGrp="1"/>
          </p:cNvSpPr>
          <p:nvPr>
            <p:ph type="dt" sz="half" idx="10"/>
          </p:nvPr>
        </p:nvSpPr>
        <p:spPr/>
        <p:txBody>
          <a:bodyPr/>
          <a:lstStyle/>
          <a:p>
            <a:fld id="{70B8787E-78B4-404E-876E-F497AB646F39}" type="datetimeFigureOut">
              <a:rPr lang="en-US" smtClean="0"/>
              <a:t>6/20/20</a:t>
            </a:fld>
            <a:endParaRPr lang="en-US"/>
          </a:p>
        </p:txBody>
      </p:sp>
      <p:sp>
        <p:nvSpPr>
          <p:cNvPr id="6" name="Footer Placeholder 5">
            <a:extLst>
              <a:ext uri="{FF2B5EF4-FFF2-40B4-BE49-F238E27FC236}">
                <a16:creationId xmlns:a16="http://schemas.microsoft.com/office/drawing/2014/main" id="{AC498173-5548-944C-8FDC-8F51F82FF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C7A58F-23A2-8A40-8A99-432EF3601D6F}"/>
              </a:ext>
            </a:extLst>
          </p:cNvPr>
          <p:cNvSpPr>
            <a:spLocks noGrp="1"/>
          </p:cNvSpPr>
          <p:nvPr>
            <p:ph type="sldNum" sz="quarter" idx="12"/>
          </p:nvPr>
        </p:nvSpPr>
        <p:spPr/>
        <p:txBody>
          <a:bodyPr/>
          <a:lstStyle/>
          <a:p>
            <a:fld id="{1E2FFEAE-C45E-854B-B644-A6DF4F873E3A}" type="slidenum">
              <a:rPr lang="en-US" smtClean="0"/>
              <a:t>‹#›</a:t>
            </a:fld>
            <a:endParaRPr lang="en-US"/>
          </a:p>
        </p:txBody>
      </p:sp>
    </p:spTree>
    <p:extLst>
      <p:ext uri="{BB962C8B-B14F-4D97-AF65-F5344CB8AC3E}">
        <p14:creationId xmlns:p14="http://schemas.microsoft.com/office/powerpoint/2010/main" val="1283637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F7F43D-B962-D943-A514-D73464012A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7A442D-2787-194D-B683-B15749EBD3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B604B0-8BC3-B64C-B94D-C33FDC86A6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8787E-78B4-404E-876E-F497AB646F39}" type="datetimeFigureOut">
              <a:rPr lang="en-US" smtClean="0"/>
              <a:t>6/20/20</a:t>
            </a:fld>
            <a:endParaRPr lang="en-US"/>
          </a:p>
        </p:txBody>
      </p:sp>
      <p:sp>
        <p:nvSpPr>
          <p:cNvPr id="5" name="Footer Placeholder 4">
            <a:extLst>
              <a:ext uri="{FF2B5EF4-FFF2-40B4-BE49-F238E27FC236}">
                <a16:creationId xmlns:a16="http://schemas.microsoft.com/office/drawing/2014/main" id="{5ADA6884-037C-1742-9B28-3E1E6D0B18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98F396-3D74-284E-BD88-98A4F18CFE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2FFEAE-C45E-854B-B644-A6DF4F873E3A}" type="slidenum">
              <a:rPr lang="en-US" smtClean="0"/>
              <a:t>‹#›</a:t>
            </a:fld>
            <a:endParaRPr lang="en-US"/>
          </a:p>
        </p:txBody>
      </p:sp>
    </p:spTree>
    <p:extLst>
      <p:ext uri="{BB962C8B-B14F-4D97-AF65-F5344CB8AC3E}">
        <p14:creationId xmlns:p14="http://schemas.microsoft.com/office/powerpoint/2010/main" val="1837952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C5473-93E1-3444-96CD-6F08609C234C}"/>
              </a:ext>
            </a:extLst>
          </p:cNvPr>
          <p:cNvSpPr>
            <a:spLocks noGrp="1"/>
          </p:cNvSpPr>
          <p:nvPr>
            <p:ph type="ctrTitle"/>
          </p:nvPr>
        </p:nvSpPr>
        <p:spPr>
          <a:xfrm>
            <a:off x="-554182" y="0"/>
            <a:ext cx="9144000" cy="2387600"/>
          </a:xfrm>
        </p:spPr>
        <p:txBody>
          <a:bodyPr/>
          <a:lstStyle/>
          <a:p>
            <a:r>
              <a:rPr lang="en-US" dirty="0"/>
              <a:t>The Selfish Giant part-2</a:t>
            </a:r>
          </a:p>
        </p:txBody>
      </p:sp>
      <p:sp>
        <p:nvSpPr>
          <p:cNvPr id="3" name="Subtitle 2">
            <a:extLst>
              <a:ext uri="{FF2B5EF4-FFF2-40B4-BE49-F238E27FC236}">
                <a16:creationId xmlns:a16="http://schemas.microsoft.com/office/drawing/2014/main" id="{E21C986A-8EB2-9944-A8D7-975FA68EAF82}"/>
              </a:ext>
            </a:extLst>
          </p:cNvPr>
          <p:cNvSpPr>
            <a:spLocks noGrp="1"/>
          </p:cNvSpPr>
          <p:nvPr>
            <p:ph type="subTitle" idx="1"/>
          </p:nvPr>
        </p:nvSpPr>
        <p:spPr>
          <a:xfrm>
            <a:off x="-554182" y="2387600"/>
            <a:ext cx="9144000" cy="1655762"/>
          </a:xfrm>
        </p:spPr>
        <p:txBody>
          <a:bodyPr/>
          <a:lstStyle/>
          <a:p>
            <a:r>
              <a:rPr lang="en-US" dirty="0"/>
              <a:t>By Oscar Wilde</a:t>
            </a:r>
          </a:p>
        </p:txBody>
      </p:sp>
      <p:pic>
        <p:nvPicPr>
          <p:cNvPr id="5" name="Picture 4">
            <a:extLst>
              <a:ext uri="{FF2B5EF4-FFF2-40B4-BE49-F238E27FC236}">
                <a16:creationId xmlns:a16="http://schemas.microsoft.com/office/drawing/2014/main" id="{D0897299-D382-E34B-9844-3416D80DB045}"/>
              </a:ext>
            </a:extLst>
          </p:cNvPr>
          <p:cNvPicPr>
            <a:picLocks noChangeAspect="1"/>
          </p:cNvPicPr>
          <p:nvPr/>
        </p:nvPicPr>
        <p:blipFill>
          <a:blip r:embed="rId2"/>
          <a:stretch>
            <a:fillRect/>
          </a:stretch>
        </p:blipFill>
        <p:spPr>
          <a:xfrm>
            <a:off x="5992668" y="2412010"/>
            <a:ext cx="5194300" cy="4089400"/>
          </a:xfrm>
          <a:prstGeom prst="rect">
            <a:avLst/>
          </a:prstGeom>
        </p:spPr>
      </p:pic>
    </p:spTree>
    <p:extLst>
      <p:ext uri="{BB962C8B-B14F-4D97-AF65-F5344CB8AC3E}">
        <p14:creationId xmlns:p14="http://schemas.microsoft.com/office/powerpoint/2010/main" val="1701642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EFFF5A-204C-9843-B6B7-71CA7CFEA47F}"/>
              </a:ext>
            </a:extLst>
          </p:cNvPr>
          <p:cNvSpPr>
            <a:spLocks noGrp="1"/>
          </p:cNvSpPr>
          <p:nvPr>
            <p:ph idx="1"/>
          </p:nvPr>
        </p:nvSpPr>
        <p:spPr>
          <a:xfrm>
            <a:off x="838200" y="982477"/>
            <a:ext cx="10515600" cy="4351338"/>
          </a:xfrm>
        </p:spPr>
        <p:txBody>
          <a:bodyPr/>
          <a:lstStyle/>
          <a:p>
            <a:r>
              <a:rPr lang="en-IN" dirty="0"/>
              <a:t>Every tree was blossoming as a child was sitting on its branch.</a:t>
            </a:r>
          </a:p>
          <a:p>
            <a:r>
              <a:rPr lang="en-IN" dirty="0"/>
              <a:t>The birds were flying, flowers were laughing except for a place where a small child could not climb the tree. The poor tree wanted the child as frost, snow and north wind were blowing on that. The Giant realized his mistake and decided to break the wall.</a:t>
            </a:r>
          </a:p>
          <a:p>
            <a:r>
              <a:rPr lang="en-IN" dirty="0"/>
              <a:t>He went downstairs and opened the front door. But the children were frightened to see him. The small boy could not run away. The Giant lifted the boy and put him onto a branch of the tree. The tree blossomed at once.</a:t>
            </a:r>
          </a:p>
          <a:p>
            <a:endParaRPr lang="en-US" dirty="0"/>
          </a:p>
        </p:txBody>
      </p:sp>
    </p:spTree>
    <p:extLst>
      <p:ext uri="{BB962C8B-B14F-4D97-AF65-F5344CB8AC3E}">
        <p14:creationId xmlns:p14="http://schemas.microsoft.com/office/powerpoint/2010/main" val="182544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538D939-8E11-7949-B6B4-C7E0EEDA7E7F}"/>
              </a:ext>
            </a:extLst>
          </p:cNvPr>
          <p:cNvPicPr>
            <a:picLocks noGrp="1" noChangeAspect="1"/>
          </p:cNvPicPr>
          <p:nvPr>
            <p:ph idx="1"/>
          </p:nvPr>
        </p:nvPicPr>
        <p:blipFill>
          <a:blip r:embed="rId2"/>
          <a:stretch>
            <a:fillRect/>
          </a:stretch>
        </p:blipFill>
        <p:spPr>
          <a:xfrm>
            <a:off x="1808248" y="676893"/>
            <a:ext cx="8564679" cy="5464444"/>
          </a:xfrm>
        </p:spPr>
      </p:pic>
    </p:spTree>
    <p:extLst>
      <p:ext uri="{BB962C8B-B14F-4D97-AF65-F5344CB8AC3E}">
        <p14:creationId xmlns:p14="http://schemas.microsoft.com/office/powerpoint/2010/main" val="301382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32B46D-14C5-0845-B661-5DF9D26E57EC}"/>
              </a:ext>
            </a:extLst>
          </p:cNvPr>
          <p:cNvSpPr>
            <a:spLocks noGrp="1"/>
          </p:cNvSpPr>
          <p:nvPr>
            <p:ph idx="1"/>
          </p:nvPr>
        </p:nvSpPr>
        <p:spPr>
          <a:xfrm>
            <a:off x="826324" y="1006228"/>
            <a:ext cx="10515600" cy="4351338"/>
          </a:xfrm>
        </p:spPr>
        <p:txBody>
          <a:bodyPr>
            <a:normAutofit fontScale="92500"/>
          </a:bodyPr>
          <a:lstStyle/>
          <a:p>
            <a:r>
              <a:rPr lang="en-IN" dirty="0"/>
              <a:t>The Giant’s behaviour was changed and he allowed the other children. Then they entered the spring. Jubilant Giant took an axe and knocked down the wall. People were surprised to see the children playing with the Giant.</a:t>
            </a:r>
          </a:p>
          <a:p>
            <a:r>
              <a:rPr lang="en-IN" dirty="0"/>
              <a:t>The Giant invited every child to visit his garden with special mention to the youngest child. But nobody knew him. The Giant was kind to every child. Years rolled by, the Giant grew old. He watched the children playing while sitting in an armchair. He said that the children are the most beautiful flowers of all.</a:t>
            </a:r>
          </a:p>
          <a:p>
            <a:r>
              <a:rPr lang="en-IN" dirty="0"/>
              <a:t>The Giant no longer hated the winters. One winter morning, he was surprised to see the lovely white blossoms. Its branches were golden bearing silver fruit. There was the little boy sitting underneath.</a:t>
            </a:r>
          </a:p>
          <a:p>
            <a:endParaRPr lang="en-US" dirty="0"/>
          </a:p>
        </p:txBody>
      </p:sp>
    </p:spTree>
    <p:extLst>
      <p:ext uri="{BB962C8B-B14F-4D97-AF65-F5344CB8AC3E}">
        <p14:creationId xmlns:p14="http://schemas.microsoft.com/office/powerpoint/2010/main" val="1267466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777B55-34DC-6947-9B9A-E13C012979D7}"/>
              </a:ext>
            </a:extLst>
          </p:cNvPr>
          <p:cNvSpPr>
            <a:spLocks noGrp="1"/>
          </p:cNvSpPr>
          <p:nvPr>
            <p:ph idx="1"/>
          </p:nvPr>
        </p:nvSpPr>
        <p:spPr>
          <a:xfrm>
            <a:off x="565067" y="210581"/>
            <a:ext cx="10515600" cy="4351338"/>
          </a:xfrm>
        </p:spPr>
        <p:txBody>
          <a:bodyPr/>
          <a:lstStyle/>
          <a:p>
            <a:r>
              <a:rPr lang="en-IN" dirty="0"/>
              <a:t>He was very happy and rushed towards him. On seeing his hands, he grew angry. He wanted to punish the wrongdoer. But the child replied that those were wounds of love. The Giant was shocked to hear such an answer.</a:t>
            </a:r>
          </a:p>
          <a:p>
            <a:r>
              <a:rPr lang="en-IN" dirty="0"/>
              <a:t>He then asked about him who replied gently that once he allowed him to play him in his garden. Now he would take him along. When children came to play in the afternoon, they found the Giant lying dead covered with white blossoms.</a:t>
            </a:r>
          </a:p>
          <a:p>
            <a:pPr marL="0" indent="0">
              <a:buNone/>
            </a:pPr>
            <a:endParaRPr lang="en-US" dirty="0"/>
          </a:p>
        </p:txBody>
      </p:sp>
      <p:pic>
        <p:nvPicPr>
          <p:cNvPr id="4" name="Picture 3">
            <a:extLst>
              <a:ext uri="{FF2B5EF4-FFF2-40B4-BE49-F238E27FC236}">
                <a16:creationId xmlns:a16="http://schemas.microsoft.com/office/drawing/2014/main" id="{95CFF216-01FB-5846-AD88-925745689B41}"/>
              </a:ext>
            </a:extLst>
          </p:cNvPr>
          <p:cNvPicPr>
            <a:picLocks noChangeAspect="1"/>
          </p:cNvPicPr>
          <p:nvPr/>
        </p:nvPicPr>
        <p:blipFill>
          <a:blip r:embed="rId2"/>
          <a:stretch>
            <a:fillRect/>
          </a:stretch>
        </p:blipFill>
        <p:spPr>
          <a:xfrm>
            <a:off x="6056416" y="3401528"/>
            <a:ext cx="4916384" cy="3412022"/>
          </a:xfrm>
          <a:prstGeom prst="rect">
            <a:avLst/>
          </a:prstGeom>
        </p:spPr>
      </p:pic>
    </p:spTree>
    <p:extLst>
      <p:ext uri="{BB962C8B-B14F-4D97-AF65-F5344CB8AC3E}">
        <p14:creationId xmlns:p14="http://schemas.microsoft.com/office/powerpoint/2010/main" val="907441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4989D-9945-704A-99F7-DFEFF254EFA4}"/>
              </a:ext>
            </a:extLst>
          </p:cNvPr>
          <p:cNvSpPr>
            <a:spLocks noGrp="1"/>
          </p:cNvSpPr>
          <p:nvPr>
            <p:ph type="title"/>
          </p:nvPr>
        </p:nvSpPr>
        <p:spPr/>
        <p:txBody>
          <a:bodyPr/>
          <a:lstStyle/>
          <a:p>
            <a:r>
              <a:rPr lang="en-US" dirty="0"/>
              <a:t>Word Meanings</a:t>
            </a:r>
          </a:p>
        </p:txBody>
      </p:sp>
      <p:sp>
        <p:nvSpPr>
          <p:cNvPr id="3" name="Content Placeholder 2">
            <a:extLst>
              <a:ext uri="{FF2B5EF4-FFF2-40B4-BE49-F238E27FC236}">
                <a16:creationId xmlns:a16="http://schemas.microsoft.com/office/drawing/2014/main" id="{D105347E-0FB8-394A-BD0C-C735FBE2F8C5}"/>
              </a:ext>
            </a:extLst>
          </p:cNvPr>
          <p:cNvSpPr>
            <a:spLocks noGrp="1"/>
          </p:cNvSpPr>
          <p:nvPr>
            <p:ph idx="1"/>
          </p:nvPr>
        </p:nvSpPr>
        <p:spPr>
          <a:xfrm>
            <a:off x="688769" y="1520042"/>
            <a:ext cx="10665031" cy="4656921"/>
          </a:xfrm>
        </p:spPr>
        <p:txBody>
          <a:bodyPr>
            <a:normAutofit/>
          </a:bodyPr>
          <a:lstStyle/>
          <a:p>
            <a:pPr fontAlgn="base"/>
            <a:r>
              <a:rPr lang="en-IN" b="1" i="1" dirty="0"/>
              <a:t>stole up: </a:t>
            </a:r>
            <a:r>
              <a:rPr lang="en-IN" dirty="0"/>
              <a:t>move quietly without letting anyone know</a:t>
            </a:r>
          </a:p>
          <a:p>
            <a:pPr fontAlgn="base"/>
            <a:r>
              <a:rPr lang="en-IN" b="1" i="1" dirty="0"/>
              <a:t>flung : </a:t>
            </a:r>
            <a:r>
              <a:rPr lang="en-IN" dirty="0"/>
              <a:t>throw</a:t>
            </a:r>
          </a:p>
          <a:p>
            <a:pPr fontAlgn="base"/>
            <a:r>
              <a:rPr lang="en-IN" b="1" i="1" dirty="0"/>
              <a:t>wicked: </a:t>
            </a:r>
            <a:r>
              <a:rPr lang="en-IN" dirty="0"/>
              <a:t>evil</a:t>
            </a:r>
          </a:p>
          <a:p>
            <a:pPr fontAlgn="base"/>
            <a:r>
              <a:rPr lang="en-IN" b="1" i="1" dirty="0"/>
              <a:t>feeble : </a:t>
            </a:r>
            <a:r>
              <a:rPr lang="en-IN" dirty="0"/>
              <a:t>weak</a:t>
            </a:r>
          </a:p>
          <a:p>
            <a:pPr fontAlgn="base"/>
            <a:r>
              <a:rPr lang="en-IN" b="1" i="1" dirty="0"/>
              <a:t>marvellous: </a:t>
            </a:r>
            <a:r>
              <a:rPr lang="en-IN" dirty="0"/>
              <a:t>extremely good or pleasing</a:t>
            </a:r>
          </a:p>
          <a:p>
            <a:pPr fontAlgn="base"/>
            <a:r>
              <a:rPr lang="en-IN" b="1" i="1" dirty="0"/>
              <a:t>hastened : </a:t>
            </a:r>
            <a:r>
              <a:rPr lang="en-IN" dirty="0"/>
              <a:t>rush quickly</a:t>
            </a:r>
          </a:p>
          <a:p>
            <a:pPr fontAlgn="base"/>
            <a:r>
              <a:rPr lang="en-IN" b="1" i="1" dirty="0"/>
              <a:t>slay: </a:t>
            </a:r>
            <a:r>
              <a:rPr lang="en-IN" dirty="0"/>
              <a:t>kill</a:t>
            </a:r>
          </a:p>
          <a:p>
            <a:pPr fontAlgn="base"/>
            <a:r>
              <a:rPr lang="en-IN" b="1" i="1" dirty="0"/>
              <a:t>awe : </a:t>
            </a:r>
            <a:r>
              <a:rPr lang="en-IN" dirty="0"/>
              <a:t>a feeling of reverential respect mixed with fear or wonder</a:t>
            </a:r>
          </a:p>
          <a:p>
            <a:pPr marL="0" indent="0">
              <a:buNone/>
            </a:pPr>
            <a:endParaRPr lang="en-US" dirty="0"/>
          </a:p>
        </p:txBody>
      </p:sp>
    </p:spTree>
    <p:extLst>
      <p:ext uri="{BB962C8B-B14F-4D97-AF65-F5344CB8AC3E}">
        <p14:creationId xmlns:p14="http://schemas.microsoft.com/office/powerpoint/2010/main" val="3761032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407</Words>
  <Application>Microsoft Macintosh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The Selfish Giant part-2</vt:lpstr>
      <vt:lpstr>PowerPoint Presentation</vt:lpstr>
      <vt:lpstr>PowerPoint Presentation</vt:lpstr>
      <vt:lpstr>PowerPoint Presentation</vt:lpstr>
      <vt:lpstr>PowerPoint Presentation</vt:lpstr>
      <vt:lpstr>Word Meanings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Selfish Giant part-2</dc:title>
  <dc:creator>Microsoft Office User</dc:creator>
  <cp:lastModifiedBy>Microsoft Office User</cp:lastModifiedBy>
  <cp:revision>4</cp:revision>
  <dcterms:created xsi:type="dcterms:W3CDTF">2020-06-20T14:59:38Z</dcterms:created>
  <dcterms:modified xsi:type="dcterms:W3CDTF">2020-06-20T17:32:42Z</dcterms:modified>
</cp:coreProperties>
</file>