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13"/>
  </p:normalViewPr>
  <p:slideViewPr>
    <p:cSldViewPr snapToGrid="0" snapToObjects="1">
      <p:cViewPr varScale="1">
        <p:scale>
          <a:sx n="108" d="100"/>
          <a:sy n="108" d="100"/>
        </p:scale>
        <p:origin x="73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83D49-4394-F549-B35D-0A820AA9F9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4A2BA3E-54C3-AC43-A7F7-867F013E3D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88E332B-48B9-DD43-9FA8-D2A4E427247C}"/>
              </a:ext>
            </a:extLst>
          </p:cNvPr>
          <p:cNvSpPr>
            <a:spLocks noGrp="1"/>
          </p:cNvSpPr>
          <p:nvPr>
            <p:ph type="dt" sz="half" idx="10"/>
          </p:nvPr>
        </p:nvSpPr>
        <p:spPr/>
        <p:txBody>
          <a:bodyPr/>
          <a:lstStyle/>
          <a:p>
            <a:fld id="{E93F7485-7E08-F14F-8C3A-D531A32321EA}" type="datetimeFigureOut">
              <a:rPr lang="en-US" smtClean="0"/>
              <a:t>6/20/20</a:t>
            </a:fld>
            <a:endParaRPr lang="en-US"/>
          </a:p>
        </p:txBody>
      </p:sp>
      <p:sp>
        <p:nvSpPr>
          <p:cNvPr id="5" name="Footer Placeholder 4">
            <a:extLst>
              <a:ext uri="{FF2B5EF4-FFF2-40B4-BE49-F238E27FC236}">
                <a16:creationId xmlns:a16="http://schemas.microsoft.com/office/drawing/2014/main" id="{E70333B7-797C-334D-AD72-6BCC1E8665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FA9CFA-249B-1944-AE9E-7B7D5FC783E8}"/>
              </a:ext>
            </a:extLst>
          </p:cNvPr>
          <p:cNvSpPr>
            <a:spLocks noGrp="1"/>
          </p:cNvSpPr>
          <p:nvPr>
            <p:ph type="sldNum" sz="quarter" idx="12"/>
          </p:nvPr>
        </p:nvSpPr>
        <p:spPr/>
        <p:txBody>
          <a:bodyPr/>
          <a:lstStyle/>
          <a:p>
            <a:fld id="{79A23212-A0D8-0245-BE0E-7D8FD86379B5}" type="slidenum">
              <a:rPr lang="en-US" smtClean="0"/>
              <a:t>‹#›</a:t>
            </a:fld>
            <a:endParaRPr lang="en-US"/>
          </a:p>
        </p:txBody>
      </p:sp>
    </p:spTree>
    <p:extLst>
      <p:ext uri="{BB962C8B-B14F-4D97-AF65-F5344CB8AC3E}">
        <p14:creationId xmlns:p14="http://schemas.microsoft.com/office/powerpoint/2010/main" val="1471218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FFCF3-6EC2-A140-9589-8A088EE4B08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380428E-BA49-524B-BC5E-A39D8D7AA9C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92FFC6-EF8C-BD46-A867-56A97217B185}"/>
              </a:ext>
            </a:extLst>
          </p:cNvPr>
          <p:cNvSpPr>
            <a:spLocks noGrp="1"/>
          </p:cNvSpPr>
          <p:nvPr>
            <p:ph type="dt" sz="half" idx="10"/>
          </p:nvPr>
        </p:nvSpPr>
        <p:spPr/>
        <p:txBody>
          <a:bodyPr/>
          <a:lstStyle/>
          <a:p>
            <a:fld id="{E93F7485-7E08-F14F-8C3A-D531A32321EA}" type="datetimeFigureOut">
              <a:rPr lang="en-US" smtClean="0"/>
              <a:t>6/20/20</a:t>
            </a:fld>
            <a:endParaRPr lang="en-US"/>
          </a:p>
        </p:txBody>
      </p:sp>
      <p:sp>
        <p:nvSpPr>
          <p:cNvPr id="5" name="Footer Placeholder 4">
            <a:extLst>
              <a:ext uri="{FF2B5EF4-FFF2-40B4-BE49-F238E27FC236}">
                <a16:creationId xmlns:a16="http://schemas.microsoft.com/office/drawing/2014/main" id="{11828188-5C96-714D-84E6-84858989F7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E5DF16-9F6B-A04F-B5F3-202F3C903469}"/>
              </a:ext>
            </a:extLst>
          </p:cNvPr>
          <p:cNvSpPr>
            <a:spLocks noGrp="1"/>
          </p:cNvSpPr>
          <p:nvPr>
            <p:ph type="sldNum" sz="quarter" idx="12"/>
          </p:nvPr>
        </p:nvSpPr>
        <p:spPr/>
        <p:txBody>
          <a:bodyPr/>
          <a:lstStyle/>
          <a:p>
            <a:fld id="{79A23212-A0D8-0245-BE0E-7D8FD86379B5}" type="slidenum">
              <a:rPr lang="en-US" smtClean="0"/>
              <a:t>‹#›</a:t>
            </a:fld>
            <a:endParaRPr lang="en-US"/>
          </a:p>
        </p:txBody>
      </p:sp>
    </p:spTree>
    <p:extLst>
      <p:ext uri="{BB962C8B-B14F-4D97-AF65-F5344CB8AC3E}">
        <p14:creationId xmlns:p14="http://schemas.microsoft.com/office/powerpoint/2010/main" val="1284322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B19FB0B-1DEC-4F41-884C-D72CE913583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D1282DA-7BB5-3345-BECD-0E0E3D47E7A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69ACBD-E697-CC4F-AEF0-37E731963022}"/>
              </a:ext>
            </a:extLst>
          </p:cNvPr>
          <p:cNvSpPr>
            <a:spLocks noGrp="1"/>
          </p:cNvSpPr>
          <p:nvPr>
            <p:ph type="dt" sz="half" idx="10"/>
          </p:nvPr>
        </p:nvSpPr>
        <p:spPr/>
        <p:txBody>
          <a:bodyPr/>
          <a:lstStyle/>
          <a:p>
            <a:fld id="{E93F7485-7E08-F14F-8C3A-D531A32321EA}" type="datetimeFigureOut">
              <a:rPr lang="en-US" smtClean="0"/>
              <a:t>6/20/20</a:t>
            </a:fld>
            <a:endParaRPr lang="en-US"/>
          </a:p>
        </p:txBody>
      </p:sp>
      <p:sp>
        <p:nvSpPr>
          <p:cNvPr id="5" name="Footer Placeholder 4">
            <a:extLst>
              <a:ext uri="{FF2B5EF4-FFF2-40B4-BE49-F238E27FC236}">
                <a16:creationId xmlns:a16="http://schemas.microsoft.com/office/drawing/2014/main" id="{3710B3CD-61E5-584C-BFC4-B68F73EF05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2B06D4-0243-E24E-BA49-69B8750CC1C8}"/>
              </a:ext>
            </a:extLst>
          </p:cNvPr>
          <p:cNvSpPr>
            <a:spLocks noGrp="1"/>
          </p:cNvSpPr>
          <p:nvPr>
            <p:ph type="sldNum" sz="quarter" idx="12"/>
          </p:nvPr>
        </p:nvSpPr>
        <p:spPr/>
        <p:txBody>
          <a:bodyPr/>
          <a:lstStyle/>
          <a:p>
            <a:fld id="{79A23212-A0D8-0245-BE0E-7D8FD86379B5}" type="slidenum">
              <a:rPr lang="en-US" smtClean="0"/>
              <a:t>‹#›</a:t>
            </a:fld>
            <a:endParaRPr lang="en-US"/>
          </a:p>
        </p:txBody>
      </p:sp>
    </p:spTree>
    <p:extLst>
      <p:ext uri="{BB962C8B-B14F-4D97-AF65-F5344CB8AC3E}">
        <p14:creationId xmlns:p14="http://schemas.microsoft.com/office/powerpoint/2010/main" val="4084609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EAD83-92E2-5E4E-8A4F-A137D3C7C0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AD437D-FCC9-D949-8411-312E475AFD8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76F20D-28DF-9E46-9F0B-EC98BD01C510}"/>
              </a:ext>
            </a:extLst>
          </p:cNvPr>
          <p:cNvSpPr>
            <a:spLocks noGrp="1"/>
          </p:cNvSpPr>
          <p:nvPr>
            <p:ph type="dt" sz="half" idx="10"/>
          </p:nvPr>
        </p:nvSpPr>
        <p:spPr/>
        <p:txBody>
          <a:bodyPr/>
          <a:lstStyle/>
          <a:p>
            <a:fld id="{E93F7485-7E08-F14F-8C3A-D531A32321EA}" type="datetimeFigureOut">
              <a:rPr lang="en-US" smtClean="0"/>
              <a:t>6/20/20</a:t>
            </a:fld>
            <a:endParaRPr lang="en-US"/>
          </a:p>
        </p:txBody>
      </p:sp>
      <p:sp>
        <p:nvSpPr>
          <p:cNvPr id="5" name="Footer Placeholder 4">
            <a:extLst>
              <a:ext uri="{FF2B5EF4-FFF2-40B4-BE49-F238E27FC236}">
                <a16:creationId xmlns:a16="http://schemas.microsoft.com/office/drawing/2014/main" id="{8848A184-DAF7-EE45-BB12-E6FACD4030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FADFF6-C3FF-494D-BBDA-0014F2EE49A5}"/>
              </a:ext>
            </a:extLst>
          </p:cNvPr>
          <p:cNvSpPr>
            <a:spLocks noGrp="1"/>
          </p:cNvSpPr>
          <p:nvPr>
            <p:ph type="sldNum" sz="quarter" idx="12"/>
          </p:nvPr>
        </p:nvSpPr>
        <p:spPr/>
        <p:txBody>
          <a:bodyPr/>
          <a:lstStyle/>
          <a:p>
            <a:fld id="{79A23212-A0D8-0245-BE0E-7D8FD86379B5}" type="slidenum">
              <a:rPr lang="en-US" smtClean="0"/>
              <a:t>‹#›</a:t>
            </a:fld>
            <a:endParaRPr lang="en-US"/>
          </a:p>
        </p:txBody>
      </p:sp>
    </p:spTree>
    <p:extLst>
      <p:ext uri="{BB962C8B-B14F-4D97-AF65-F5344CB8AC3E}">
        <p14:creationId xmlns:p14="http://schemas.microsoft.com/office/powerpoint/2010/main" val="742078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8E860-15E0-DE49-8E0F-8F1DD58539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B4412F8-7925-2B4B-B826-065C95EEBD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BEBD274-58F2-234B-81CF-BD706D6C5A54}"/>
              </a:ext>
            </a:extLst>
          </p:cNvPr>
          <p:cNvSpPr>
            <a:spLocks noGrp="1"/>
          </p:cNvSpPr>
          <p:nvPr>
            <p:ph type="dt" sz="half" idx="10"/>
          </p:nvPr>
        </p:nvSpPr>
        <p:spPr/>
        <p:txBody>
          <a:bodyPr/>
          <a:lstStyle/>
          <a:p>
            <a:fld id="{E93F7485-7E08-F14F-8C3A-D531A32321EA}" type="datetimeFigureOut">
              <a:rPr lang="en-US" smtClean="0"/>
              <a:t>6/20/20</a:t>
            </a:fld>
            <a:endParaRPr lang="en-US"/>
          </a:p>
        </p:txBody>
      </p:sp>
      <p:sp>
        <p:nvSpPr>
          <p:cNvPr id="5" name="Footer Placeholder 4">
            <a:extLst>
              <a:ext uri="{FF2B5EF4-FFF2-40B4-BE49-F238E27FC236}">
                <a16:creationId xmlns:a16="http://schemas.microsoft.com/office/drawing/2014/main" id="{B7E62F13-A228-464D-BCBB-CEFD5D4D1A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50944F-C2B5-2E44-8809-1BFCBE1F48A8}"/>
              </a:ext>
            </a:extLst>
          </p:cNvPr>
          <p:cNvSpPr>
            <a:spLocks noGrp="1"/>
          </p:cNvSpPr>
          <p:nvPr>
            <p:ph type="sldNum" sz="quarter" idx="12"/>
          </p:nvPr>
        </p:nvSpPr>
        <p:spPr/>
        <p:txBody>
          <a:bodyPr/>
          <a:lstStyle/>
          <a:p>
            <a:fld id="{79A23212-A0D8-0245-BE0E-7D8FD86379B5}" type="slidenum">
              <a:rPr lang="en-US" smtClean="0"/>
              <a:t>‹#›</a:t>
            </a:fld>
            <a:endParaRPr lang="en-US"/>
          </a:p>
        </p:txBody>
      </p:sp>
    </p:spTree>
    <p:extLst>
      <p:ext uri="{BB962C8B-B14F-4D97-AF65-F5344CB8AC3E}">
        <p14:creationId xmlns:p14="http://schemas.microsoft.com/office/powerpoint/2010/main" val="2196514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6CA0B-8254-2849-971A-177FBF4DAC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A7F2D9-E12A-B24C-8E12-D5B18D467DD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A0A2C2E-4314-2948-82BB-F6C6FFBDB14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1E07E7-4910-744E-97EC-068FFDA98FEA}"/>
              </a:ext>
            </a:extLst>
          </p:cNvPr>
          <p:cNvSpPr>
            <a:spLocks noGrp="1"/>
          </p:cNvSpPr>
          <p:nvPr>
            <p:ph type="dt" sz="half" idx="10"/>
          </p:nvPr>
        </p:nvSpPr>
        <p:spPr/>
        <p:txBody>
          <a:bodyPr/>
          <a:lstStyle/>
          <a:p>
            <a:fld id="{E93F7485-7E08-F14F-8C3A-D531A32321EA}" type="datetimeFigureOut">
              <a:rPr lang="en-US" smtClean="0"/>
              <a:t>6/20/20</a:t>
            </a:fld>
            <a:endParaRPr lang="en-US"/>
          </a:p>
        </p:txBody>
      </p:sp>
      <p:sp>
        <p:nvSpPr>
          <p:cNvPr id="6" name="Footer Placeholder 5">
            <a:extLst>
              <a:ext uri="{FF2B5EF4-FFF2-40B4-BE49-F238E27FC236}">
                <a16:creationId xmlns:a16="http://schemas.microsoft.com/office/drawing/2014/main" id="{CFDE7AE4-4BB7-374E-AA65-4954CACB55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271DC1-6925-3F49-AAEB-5F68DE907181}"/>
              </a:ext>
            </a:extLst>
          </p:cNvPr>
          <p:cNvSpPr>
            <a:spLocks noGrp="1"/>
          </p:cNvSpPr>
          <p:nvPr>
            <p:ph type="sldNum" sz="quarter" idx="12"/>
          </p:nvPr>
        </p:nvSpPr>
        <p:spPr/>
        <p:txBody>
          <a:bodyPr/>
          <a:lstStyle/>
          <a:p>
            <a:fld id="{79A23212-A0D8-0245-BE0E-7D8FD86379B5}" type="slidenum">
              <a:rPr lang="en-US" smtClean="0"/>
              <a:t>‹#›</a:t>
            </a:fld>
            <a:endParaRPr lang="en-US"/>
          </a:p>
        </p:txBody>
      </p:sp>
    </p:spTree>
    <p:extLst>
      <p:ext uri="{BB962C8B-B14F-4D97-AF65-F5344CB8AC3E}">
        <p14:creationId xmlns:p14="http://schemas.microsoft.com/office/powerpoint/2010/main" val="1162795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4A981-2A1D-C44D-B588-CAF611D35C5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1AEEEC-4FF8-4242-AF2A-C031F6962B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9D2440C-60C2-F44A-BF24-85D9740C0DE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3D6D95A-E621-254F-A79E-204B7BEF7D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AE0A7FC-6EB2-7744-8796-98791FAC9AD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478539F-8886-F049-8148-2AEA827636F9}"/>
              </a:ext>
            </a:extLst>
          </p:cNvPr>
          <p:cNvSpPr>
            <a:spLocks noGrp="1"/>
          </p:cNvSpPr>
          <p:nvPr>
            <p:ph type="dt" sz="half" idx="10"/>
          </p:nvPr>
        </p:nvSpPr>
        <p:spPr/>
        <p:txBody>
          <a:bodyPr/>
          <a:lstStyle/>
          <a:p>
            <a:fld id="{E93F7485-7E08-F14F-8C3A-D531A32321EA}" type="datetimeFigureOut">
              <a:rPr lang="en-US" smtClean="0"/>
              <a:t>6/20/20</a:t>
            </a:fld>
            <a:endParaRPr lang="en-US"/>
          </a:p>
        </p:txBody>
      </p:sp>
      <p:sp>
        <p:nvSpPr>
          <p:cNvPr id="8" name="Footer Placeholder 7">
            <a:extLst>
              <a:ext uri="{FF2B5EF4-FFF2-40B4-BE49-F238E27FC236}">
                <a16:creationId xmlns:a16="http://schemas.microsoft.com/office/drawing/2014/main" id="{58F838F1-48B7-2842-A3E9-5B58C499466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F4D8E79-D4FC-BF45-BC03-669014B8C0B2}"/>
              </a:ext>
            </a:extLst>
          </p:cNvPr>
          <p:cNvSpPr>
            <a:spLocks noGrp="1"/>
          </p:cNvSpPr>
          <p:nvPr>
            <p:ph type="sldNum" sz="quarter" idx="12"/>
          </p:nvPr>
        </p:nvSpPr>
        <p:spPr/>
        <p:txBody>
          <a:bodyPr/>
          <a:lstStyle/>
          <a:p>
            <a:fld id="{79A23212-A0D8-0245-BE0E-7D8FD86379B5}" type="slidenum">
              <a:rPr lang="en-US" smtClean="0"/>
              <a:t>‹#›</a:t>
            </a:fld>
            <a:endParaRPr lang="en-US"/>
          </a:p>
        </p:txBody>
      </p:sp>
    </p:spTree>
    <p:extLst>
      <p:ext uri="{BB962C8B-B14F-4D97-AF65-F5344CB8AC3E}">
        <p14:creationId xmlns:p14="http://schemas.microsoft.com/office/powerpoint/2010/main" val="944330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1C265-7246-354F-A3DA-D22E98295D6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468A061-F82E-C644-BDD5-91781F796614}"/>
              </a:ext>
            </a:extLst>
          </p:cNvPr>
          <p:cNvSpPr>
            <a:spLocks noGrp="1"/>
          </p:cNvSpPr>
          <p:nvPr>
            <p:ph type="dt" sz="half" idx="10"/>
          </p:nvPr>
        </p:nvSpPr>
        <p:spPr/>
        <p:txBody>
          <a:bodyPr/>
          <a:lstStyle/>
          <a:p>
            <a:fld id="{E93F7485-7E08-F14F-8C3A-D531A32321EA}" type="datetimeFigureOut">
              <a:rPr lang="en-US" smtClean="0"/>
              <a:t>6/20/20</a:t>
            </a:fld>
            <a:endParaRPr lang="en-US"/>
          </a:p>
        </p:txBody>
      </p:sp>
      <p:sp>
        <p:nvSpPr>
          <p:cNvPr id="4" name="Footer Placeholder 3">
            <a:extLst>
              <a:ext uri="{FF2B5EF4-FFF2-40B4-BE49-F238E27FC236}">
                <a16:creationId xmlns:a16="http://schemas.microsoft.com/office/drawing/2014/main" id="{25F1AF96-7EC5-C145-9910-7D9CAB473D8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C86CF4-F970-954F-AD87-9857DD05724E}"/>
              </a:ext>
            </a:extLst>
          </p:cNvPr>
          <p:cNvSpPr>
            <a:spLocks noGrp="1"/>
          </p:cNvSpPr>
          <p:nvPr>
            <p:ph type="sldNum" sz="quarter" idx="12"/>
          </p:nvPr>
        </p:nvSpPr>
        <p:spPr/>
        <p:txBody>
          <a:bodyPr/>
          <a:lstStyle/>
          <a:p>
            <a:fld id="{79A23212-A0D8-0245-BE0E-7D8FD86379B5}" type="slidenum">
              <a:rPr lang="en-US" smtClean="0"/>
              <a:t>‹#›</a:t>
            </a:fld>
            <a:endParaRPr lang="en-US"/>
          </a:p>
        </p:txBody>
      </p:sp>
    </p:spTree>
    <p:extLst>
      <p:ext uri="{BB962C8B-B14F-4D97-AF65-F5344CB8AC3E}">
        <p14:creationId xmlns:p14="http://schemas.microsoft.com/office/powerpoint/2010/main" val="3299107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A60999-BD99-A840-9FE6-1543D0F2C30B}"/>
              </a:ext>
            </a:extLst>
          </p:cNvPr>
          <p:cNvSpPr>
            <a:spLocks noGrp="1"/>
          </p:cNvSpPr>
          <p:nvPr>
            <p:ph type="dt" sz="half" idx="10"/>
          </p:nvPr>
        </p:nvSpPr>
        <p:spPr/>
        <p:txBody>
          <a:bodyPr/>
          <a:lstStyle/>
          <a:p>
            <a:fld id="{E93F7485-7E08-F14F-8C3A-D531A32321EA}" type="datetimeFigureOut">
              <a:rPr lang="en-US" smtClean="0"/>
              <a:t>6/20/20</a:t>
            </a:fld>
            <a:endParaRPr lang="en-US"/>
          </a:p>
        </p:txBody>
      </p:sp>
      <p:sp>
        <p:nvSpPr>
          <p:cNvPr id="3" name="Footer Placeholder 2">
            <a:extLst>
              <a:ext uri="{FF2B5EF4-FFF2-40B4-BE49-F238E27FC236}">
                <a16:creationId xmlns:a16="http://schemas.microsoft.com/office/drawing/2014/main" id="{FFBCEFDB-7E3B-1647-9BB5-DF6D10EEC0E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FE0D67-0747-3C4B-8A8B-77E4A35D399C}"/>
              </a:ext>
            </a:extLst>
          </p:cNvPr>
          <p:cNvSpPr>
            <a:spLocks noGrp="1"/>
          </p:cNvSpPr>
          <p:nvPr>
            <p:ph type="sldNum" sz="quarter" idx="12"/>
          </p:nvPr>
        </p:nvSpPr>
        <p:spPr/>
        <p:txBody>
          <a:bodyPr/>
          <a:lstStyle/>
          <a:p>
            <a:fld id="{79A23212-A0D8-0245-BE0E-7D8FD86379B5}" type="slidenum">
              <a:rPr lang="en-US" smtClean="0"/>
              <a:t>‹#›</a:t>
            </a:fld>
            <a:endParaRPr lang="en-US"/>
          </a:p>
        </p:txBody>
      </p:sp>
    </p:spTree>
    <p:extLst>
      <p:ext uri="{BB962C8B-B14F-4D97-AF65-F5344CB8AC3E}">
        <p14:creationId xmlns:p14="http://schemas.microsoft.com/office/powerpoint/2010/main" val="3872879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17EDF-69C8-184F-889C-998011B47A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79FA5E-3CE8-404E-A70B-4606BC6B9E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1340A3-D58D-AC4F-81C3-0D50E771BA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1C114F0-3C92-7A4C-8982-B4C309D23210}"/>
              </a:ext>
            </a:extLst>
          </p:cNvPr>
          <p:cNvSpPr>
            <a:spLocks noGrp="1"/>
          </p:cNvSpPr>
          <p:nvPr>
            <p:ph type="dt" sz="half" idx="10"/>
          </p:nvPr>
        </p:nvSpPr>
        <p:spPr/>
        <p:txBody>
          <a:bodyPr/>
          <a:lstStyle/>
          <a:p>
            <a:fld id="{E93F7485-7E08-F14F-8C3A-D531A32321EA}" type="datetimeFigureOut">
              <a:rPr lang="en-US" smtClean="0"/>
              <a:t>6/20/20</a:t>
            </a:fld>
            <a:endParaRPr lang="en-US"/>
          </a:p>
        </p:txBody>
      </p:sp>
      <p:sp>
        <p:nvSpPr>
          <p:cNvPr id="6" name="Footer Placeholder 5">
            <a:extLst>
              <a:ext uri="{FF2B5EF4-FFF2-40B4-BE49-F238E27FC236}">
                <a16:creationId xmlns:a16="http://schemas.microsoft.com/office/drawing/2014/main" id="{0538E932-C851-C448-BCC7-BD48788191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94E93E-1884-F946-B554-AA3DAD769C2A}"/>
              </a:ext>
            </a:extLst>
          </p:cNvPr>
          <p:cNvSpPr>
            <a:spLocks noGrp="1"/>
          </p:cNvSpPr>
          <p:nvPr>
            <p:ph type="sldNum" sz="quarter" idx="12"/>
          </p:nvPr>
        </p:nvSpPr>
        <p:spPr/>
        <p:txBody>
          <a:bodyPr/>
          <a:lstStyle/>
          <a:p>
            <a:fld id="{79A23212-A0D8-0245-BE0E-7D8FD86379B5}" type="slidenum">
              <a:rPr lang="en-US" smtClean="0"/>
              <a:t>‹#›</a:t>
            </a:fld>
            <a:endParaRPr lang="en-US"/>
          </a:p>
        </p:txBody>
      </p:sp>
    </p:spTree>
    <p:extLst>
      <p:ext uri="{BB962C8B-B14F-4D97-AF65-F5344CB8AC3E}">
        <p14:creationId xmlns:p14="http://schemas.microsoft.com/office/powerpoint/2010/main" val="918757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D8295-F43B-9A4E-879E-F830D6A6D4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899BA50-94D9-BD4C-847F-5E91555F73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A769ABF-EFE5-0246-844F-2420151ABC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2B6C0FE-5580-194F-BE79-5349E8CD1FAE}"/>
              </a:ext>
            </a:extLst>
          </p:cNvPr>
          <p:cNvSpPr>
            <a:spLocks noGrp="1"/>
          </p:cNvSpPr>
          <p:nvPr>
            <p:ph type="dt" sz="half" idx="10"/>
          </p:nvPr>
        </p:nvSpPr>
        <p:spPr/>
        <p:txBody>
          <a:bodyPr/>
          <a:lstStyle/>
          <a:p>
            <a:fld id="{E93F7485-7E08-F14F-8C3A-D531A32321EA}" type="datetimeFigureOut">
              <a:rPr lang="en-US" smtClean="0"/>
              <a:t>6/20/20</a:t>
            </a:fld>
            <a:endParaRPr lang="en-US"/>
          </a:p>
        </p:txBody>
      </p:sp>
      <p:sp>
        <p:nvSpPr>
          <p:cNvPr id="6" name="Footer Placeholder 5">
            <a:extLst>
              <a:ext uri="{FF2B5EF4-FFF2-40B4-BE49-F238E27FC236}">
                <a16:creationId xmlns:a16="http://schemas.microsoft.com/office/drawing/2014/main" id="{08D6EF56-DD6B-2E4B-BA75-D31F209F32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943374-E8A2-C443-8AA0-57D4127FC745}"/>
              </a:ext>
            </a:extLst>
          </p:cNvPr>
          <p:cNvSpPr>
            <a:spLocks noGrp="1"/>
          </p:cNvSpPr>
          <p:nvPr>
            <p:ph type="sldNum" sz="quarter" idx="12"/>
          </p:nvPr>
        </p:nvSpPr>
        <p:spPr/>
        <p:txBody>
          <a:bodyPr/>
          <a:lstStyle/>
          <a:p>
            <a:fld id="{79A23212-A0D8-0245-BE0E-7D8FD86379B5}" type="slidenum">
              <a:rPr lang="en-US" smtClean="0"/>
              <a:t>‹#›</a:t>
            </a:fld>
            <a:endParaRPr lang="en-US"/>
          </a:p>
        </p:txBody>
      </p:sp>
    </p:spTree>
    <p:extLst>
      <p:ext uri="{BB962C8B-B14F-4D97-AF65-F5344CB8AC3E}">
        <p14:creationId xmlns:p14="http://schemas.microsoft.com/office/powerpoint/2010/main" val="2359568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01B4C6-669C-794A-A73E-9489D0D119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4747B87-B648-3A4B-AE09-F9BF319150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318859-7611-D64D-80C6-8054E13A30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3F7485-7E08-F14F-8C3A-D531A32321EA}" type="datetimeFigureOut">
              <a:rPr lang="en-US" smtClean="0"/>
              <a:t>6/20/20</a:t>
            </a:fld>
            <a:endParaRPr lang="en-US"/>
          </a:p>
        </p:txBody>
      </p:sp>
      <p:sp>
        <p:nvSpPr>
          <p:cNvPr id="5" name="Footer Placeholder 4">
            <a:extLst>
              <a:ext uri="{FF2B5EF4-FFF2-40B4-BE49-F238E27FC236}">
                <a16:creationId xmlns:a16="http://schemas.microsoft.com/office/drawing/2014/main" id="{20C13203-4BC2-F44B-A317-5C1EE48F3E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A4655E6-3606-5444-B577-BE59FE332C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A23212-A0D8-0245-BE0E-7D8FD86379B5}" type="slidenum">
              <a:rPr lang="en-US" smtClean="0"/>
              <a:t>‹#›</a:t>
            </a:fld>
            <a:endParaRPr lang="en-US"/>
          </a:p>
        </p:txBody>
      </p:sp>
    </p:spTree>
    <p:extLst>
      <p:ext uri="{BB962C8B-B14F-4D97-AF65-F5344CB8AC3E}">
        <p14:creationId xmlns:p14="http://schemas.microsoft.com/office/powerpoint/2010/main" val="2680242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BE428-A650-7446-8F5A-6B68FC727498}"/>
              </a:ext>
            </a:extLst>
          </p:cNvPr>
          <p:cNvSpPr>
            <a:spLocks noGrp="1"/>
          </p:cNvSpPr>
          <p:nvPr>
            <p:ph type="ctrTitle"/>
          </p:nvPr>
        </p:nvSpPr>
        <p:spPr/>
        <p:txBody>
          <a:bodyPr/>
          <a:lstStyle/>
          <a:p>
            <a:r>
              <a:rPr lang="en-US" dirty="0"/>
              <a:t>The Last Bargain</a:t>
            </a:r>
          </a:p>
        </p:txBody>
      </p:sp>
      <p:sp>
        <p:nvSpPr>
          <p:cNvPr id="3" name="Subtitle 2">
            <a:extLst>
              <a:ext uri="{FF2B5EF4-FFF2-40B4-BE49-F238E27FC236}">
                <a16:creationId xmlns:a16="http://schemas.microsoft.com/office/drawing/2014/main" id="{69E50CD0-D513-9342-8D61-A717322D2B74}"/>
              </a:ext>
            </a:extLst>
          </p:cNvPr>
          <p:cNvSpPr>
            <a:spLocks noGrp="1"/>
          </p:cNvSpPr>
          <p:nvPr>
            <p:ph type="subTitle" idx="1"/>
          </p:nvPr>
        </p:nvSpPr>
        <p:spPr/>
        <p:txBody>
          <a:bodyPr/>
          <a:lstStyle/>
          <a:p>
            <a:r>
              <a:rPr lang="en-US" dirty="0"/>
              <a:t>By </a:t>
            </a:r>
            <a:r>
              <a:rPr lang="en-US"/>
              <a:t>Rabindranath Tagore</a:t>
            </a:r>
            <a:endParaRPr lang="en-US" dirty="0"/>
          </a:p>
        </p:txBody>
      </p:sp>
    </p:spTree>
    <p:extLst>
      <p:ext uri="{BB962C8B-B14F-4D97-AF65-F5344CB8AC3E}">
        <p14:creationId xmlns:p14="http://schemas.microsoft.com/office/powerpoint/2010/main" val="1835454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C4E4F6-36E0-424D-B88F-B72E6408C09C}"/>
              </a:ext>
            </a:extLst>
          </p:cNvPr>
          <p:cNvSpPr>
            <a:spLocks noGrp="1"/>
          </p:cNvSpPr>
          <p:nvPr>
            <p:ph idx="1"/>
          </p:nvPr>
        </p:nvSpPr>
        <p:spPr>
          <a:xfrm>
            <a:off x="505690" y="673717"/>
            <a:ext cx="11167754" cy="5857711"/>
          </a:xfrm>
        </p:spPr>
        <p:txBody>
          <a:bodyPr>
            <a:normAutofit/>
          </a:bodyPr>
          <a:lstStyle/>
          <a:p>
            <a:r>
              <a:rPr lang="en-IN" dirty="0"/>
              <a:t>The opening lines suggest that the children were fond of playing in the Giant garden. It was a lovely garden with soft grass and beautiful flowers. It had twelve peach trees that flourish with pink and pearl flowers in spring season turn into rich fruits in the autumn. The children listened to the songs of various birds and thus lived in ecstasy.</a:t>
            </a:r>
          </a:p>
          <a:p>
            <a:r>
              <a:rPr lang="en-IN" dirty="0"/>
              <a:t>Their enjoyment had ended with the arrival of the Giant. Who was away for last seven years to a friend’s house. He was infuriated when he saw children playing in his garden. He started shouting and built a high wall around it. He put up a notice that trespassing from his property is prohibited.</a:t>
            </a:r>
          </a:p>
          <a:p>
            <a:endParaRPr lang="en-US" dirty="0"/>
          </a:p>
        </p:txBody>
      </p:sp>
    </p:spTree>
    <p:extLst>
      <p:ext uri="{BB962C8B-B14F-4D97-AF65-F5344CB8AC3E}">
        <p14:creationId xmlns:p14="http://schemas.microsoft.com/office/powerpoint/2010/main" val="3471813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683333-F83D-B744-BE6A-29444E5C3D96}"/>
              </a:ext>
            </a:extLst>
          </p:cNvPr>
          <p:cNvSpPr>
            <a:spLocks noGrp="1"/>
          </p:cNvSpPr>
          <p:nvPr>
            <p:ph idx="1"/>
          </p:nvPr>
        </p:nvSpPr>
        <p:spPr>
          <a:xfrm>
            <a:off x="707571" y="602467"/>
            <a:ext cx="10918371" cy="5774582"/>
          </a:xfrm>
        </p:spPr>
        <p:txBody>
          <a:bodyPr>
            <a:normAutofit/>
          </a:bodyPr>
          <a:lstStyle/>
          <a:p>
            <a:r>
              <a:rPr lang="en-IN" dirty="0"/>
              <a:t>The decision took a toll on children as they did not have a place to play because if they play on the road, there was a lot of dust and stones. They were very sad and depressed.</a:t>
            </a:r>
          </a:p>
          <a:p>
            <a:r>
              <a:rPr lang="en-IN" dirty="0"/>
              <a:t>As the time passed by, spring season came and flowers blossomed everywhere and little birds were chirping all around. But it did not arrive in Giants’ garden. There were barren winters only.</a:t>
            </a:r>
          </a:p>
          <a:p>
            <a:r>
              <a:rPr lang="en-IN" dirty="0"/>
              <a:t>Trees and flowers were not blossoming. No birds were chirping. However, the snow and the frost were happy. The snow-covered up the grass with her white cloak and frost covered trees.</a:t>
            </a:r>
          </a:p>
          <a:p>
            <a:r>
              <a:rPr lang="en-IN" dirty="0"/>
              <a:t>The north wind was invited to stay by them. They brought chaos in the garden. Then they planned to invite hail, he fell on the roof of the castle and broke most of its spates. He was dressed in grey.</a:t>
            </a:r>
          </a:p>
          <a:p>
            <a:endParaRPr lang="en-US" dirty="0"/>
          </a:p>
        </p:txBody>
      </p:sp>
    </p:spTree>
    <p:extLst>
      <p:ext uri="{BB962C8B-B14F-4D97-AF65-F5344CB8AC3E}">
        <p14:creationId xmlns:p14="http://schemas.microsoft.com/office/powerpoint/2010/main" val="3296708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BB03474-EB6D-A346-B935-39B41BA03324}"/>
              </a:ext>
            </a:extLst>
          </p:cNvPr>
          <p:cNvSpPr>
            <a:spLocks noGrp="1"/>
          </p:cNvSpPr>
          <p:nvPr>
            <p:ph idx="1"/>
          </p:nvPr>
        </p:nvSpPr>
        <p:spPr>
          <a:xfrm>
            <a:off x="712519" y="439387"/>
            <a:ext cx="10641281" cy="5737576"/>
          </a:xfrm>
        </p:spPr>
        <p:txBody>
          <a:bodyPr/>
          <a:lstStyle/>
          <a:p>
            <a:r>
              <a:rPr lang="en-IN" dirty="0"/>
              <a:t>However, the Giant was waiting eagerly and was hopeful. One morning, the Giant heard the melodious song of a bird. Initially, the Giant thought that it must be the king’s musician passing by.</a:t>
            </a:r>
          </a:p>
          <a:p>
            <a:r>
              <a:rPr lang="en-IN" dirty="0"/>
              <a:t>Then Giant rejoiced as he was sure that the spring has arrived. He looked out and found that children were back. Every tree was blossoming as a child was sitting on its branch.</a:t>
            </a:r>
          </a:p>
          <a:p>
            <a:r>
              <a:rPr lang="en-IN" dirty="0"/>
              <a:t>The birds were flying, flowers were laughing except for a place where a small child could not climb the tree. The poor tree wanted the child as frost, snow and north wind were blowing on that. The Giant realized his mistake and decided to break the wall.</a:t>
            </a:r>
          </a:p>
          <a:p>
            <a:endParaRPr lang="en-US" dirty="0"/>
          </a:p>
        </p:txBody>
      </p:sp>
    </p:spTree>
    <p:extLst>
      <p:ext uri="{BB962C8B-B14F-4D97-AF65-F5344CB8AC3E}">
        <p14:creationId xmlns:p14="http://schemas.microsoft.com/office/powerpoint/2010/main" val="3037283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02BFB4-7F73-2E4A-B5EE-DC8E52CBE17A}"/>
              </a:ext>
            </a:extLst>
          </p:cNvPr>
          <p:cNvSpPr>
            <a:spLocks noGrp="1"/>
          </p:cNvSpPr>
          <p:nvPr>
            <p:ph idx="1"/>
          </p:nvPr>
        </p:nvSpPr>
        <p:spPr>
          <a:xfrm>
            <a:off x="748145" y="724395"/>
            <a:ext cx="10605655" cy="5452568"/>
          </a:xfrm>
        </p:spPr>
        <p:txBody>
          <a:bodyPr>
            <a:normAutofit/>
          </a:bodyPr>
          <a:lstStyle/>
          <a:p>
            <a:r>
              <a:rPr lang="en-IN" dirty="0"/>
              <a:t>He went downstairs and opened the front door. But the children were frightened to see him. The small boy could not run away. The Giant lifted the boy and put him onto a branch of the tree. The tree blossomed at once.</a:t>
            </a:r>
          </a:p>
          <a:p>
            <a:r>
              <a:rPr lang="en-IN" dirty="0"/>
              <a:t>The Giant’s </a:t>
            </a:r>
            <a:r>
              <a:rPr lang="en-IN" dirty="0" err="1"/>
              <a:t>behavior</a:t>
            </a:r>
            <a:r>
              <a:rPr lang="en-IN" dirty="0"/>
              <a:t> was changed and he allowed the other children. Then they entered the spring. Jubilant Giant took an </a:t>
            </a:r>
            <a:r>
              <a:rPr lang="en-IN" dirty="0" err="1"/>
              <a:t>ax</a:t>
            </a:r>
            <a:r>
              <a:rPr lang="en-IN" dirty="0"/>
              <a:t> and knocked down the wall. People were surprised to see the children playing with the Giant.</a:t>
            </a:r>
          </a:p>
          <a:p>
            <a:r>
              <a:rPr lang="en-IN" dirty="0"/>
              <a:t>The Giant invited every child to visit his ground with special mention to the youngest child. But nobody knew him. The Giant was kind to every child. Years rolled by, the Giant grew old. He watched the children playing while sitting in an armchair. He said that the children are the most beautiful flowers of all.</a:t>
            </a:r>
          </a:p>
          <a:p>
            <a:endParaRPr lang="en-US" dirty="0"/>
          </a:p>
        </p:txBody>
      </p:sp>
    </p:spTree>
    <p:extLst>
      <p:ext uri="{BB962C8B-B14F-4D97-AF65-F5344CB8AC3E}">
        <p14:creationId xmlns:p14="http://schemas.microsoft.com/office/powerpoint/2010/main" val="1342313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D74716-06FB-6C48-B29A-6E0AE335A07D}"/>
              </a:ext>
            </a:extLst>
          </p:cNvPr>
          <p:cNvSpPr>
            <a:spLocks noGrp="1"/>
          </p:cNvSpPr>
          <p:nvPr>
            <p:ph idx="1"/>
          </p:nvPr>
        </p:nvSpPr>
        <p:spPr>
          <a:xfrm>
            <a:off x="766948" y="697469"/>
            <a:ext cx="10515600" cy="4351338"/>
          </a:xfrm>
        </p:spPr>
        <p:txBody>
          <a:bodyPr>
            <a:normAutofit lnSpcReduction="10000"/>
          </a:bodyPr>
          <a:lstStyle/>
          <a:p>
            <a:r>
              <a:rPr lang="en-IN" dirty="0"/>
              <a:t>The Giant no longer hated the winters. One winter morning, he was surprised to see the lovely white blossoms. Its branches were golden bearing silver fruit. There was the little boy sitting underneath.</a:t>
            </a:r>
          </a:p>
          <a:p>
            <a:r>
              <a:rPr lang="en-IN" dirty="0"/>
              <a:t>He was very happy and rushed towards him. On seeing his hands, he grew angry. He wanted to punish the wrongdoer. But the child replied that those were wounds of love. The Giant was shocked to hear such an answer.</a:t>
            </a:r>
          </a:p>
          <a:p>
            <a:r>
              <a:rPr lang="en-IN" dirty="0"/>
              <a:t>He then asked about him who replied gently that once he allowed him to play him in his garden. Now he would take him along. When children came to play in the afternoon, they found the Giant lying dead covered with white blossoms.</a:t>
            </a:r>
          </a:p>
          <a:p>
            <a:endParaRPr lang="en-US" dirty="0"/>
          </a:p>
        </p:txBody>
      </p:sp>
    </p:spTree>
    <p:extLst>
      <p:ext uri="{BB962C8B-B14F-4D97-AF65-F5344CB8AC3E}">
        <p14:creationId xmlns:p14="http://schemas.microsoft.com/office/powerpoint/2010/main" val="1879566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23D79A-E8E7-DA47-86F2-3ADEFE2F5834}"/>
              </a:ext>
            </a:extLst>
          </p:cNvPr>
          <p:cNvSpPr>
            <a:spLocks noGrp="1"/>
          </p:cNvSpPr>
          <p:nvPr>
            <p:ph idx="1"/>
          </p:nvPr>
        </p:nvSpPr>
        <p:spPr/>
        <p:txBody>
          <a:bodyPr/>
          <a:lstStyle/>
          <a:p>
            <a:pPr fontAlgn="base"/>
            <a:r>
              <a:rPr lang="en-IN" dirty="0"/>
              <a:t>hire: employ</a:t>
            </a:r>
          </a:p>
          <a:p>
            <a:pPr fontAlgn="base"/>
            <a:r>
              <a:rPr lang="en-IN" dirty="0"/>
              <a:t>stone-paved: a road covered with stones, so as to make a firm, level surface</a:t>
            </a:r>
          </a:p>
          <a:p>
            <a:pPr fontAlgn="base"/>
            <a:r>
              <a:rPr lang="en-IN" dirty="0"/>
              <a:t>naught : nothing</a:t>
            </a:r>
          </a:p>
          <a:p>
            <a:pPr fontAlgn="base"/>
            <a:r>
              <a:rPr lang="en-IN" dirty="0"/>
              <a:t>crooked : something having too many bends</a:t>
            </a:r>
          </a:p>
          <a:p>
            <a:pPr fontAlgn="base"/>
            <a:r>
              <a:rPr lang="en-IN" dirty="0"/>
              <a:t>pondered : to think carefully</a:t>
            </a:r>
          </a:p>
          <a:p>
            <a:endParaRPr lang="en-US" dirty="0"/>
          </a:p>
        </p:txBody>
      </p:sp>
      <p:sp>
        <p:nvSpPr>
          <p:cNvPr id="2" name="TextBox 1">
            <a:extLst>
              <a:ext uri="{FF2B5EF4-FFF2-40B4-BE49-F238E27FC236}">
                <a16:creationId xmlns:a16="http://schemas.microsoft.com/office/drawing/2014/main" id="{A05F53DC-D88F-064A-BE22-AB512D63FD08}"/>
              </a:ext>
            </a:extLst>
          </p:cNvPr>
          <p:cNvSpPr txBox="1"/>
          <p:nvPr/>
        </p:nvSpPr>
        <p:spPr>
          <a:xfrm>
            <a:off x="617517" y="795647"/>
            <a:ext cx="3428853" cy="646331"/>
          </a:xfrm>
          <a:prstGeom prst="rect">
            <a:avLst/>
          </a:prstGeom>
          <a:noFill/>
        </p:spPr>
        <p:txBody>
          <a:bodyPr wrap="square" rtlCol="0">
            <a:spAutoFit/>
          </a:bodyPr>
          <a:lstStyle/>
          <a:p>
            <a:r>
              <a:rPr lang="en-US" sz="3600" dirty="0"/>
              <a:t>Word meanings</a:t>
            </a:r>
          </a:p>
        </p:txBody>
      </p:sp>
    </p:spTree>
    <p:extLst>
      <p:ext uri="{BB962C8B-B14F-4D97-AF65-F5344CB8AC3E}">
        <p14:creationId xmlns:p14="http://schemas.microsoft.com/office/powerpoint/2010/main" val="33348431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735</Words>
  <Application>Microsoft Macintosh PowerPoint</Application>
  <PresentationFormat>Widescreen</PresentationFormat>
  <Paragraphs>23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The Last Bargain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Last Bargain</dc:title>
  <dc:creator>Microsoft Office User</dc:creator>
  <cp:lastModifiedBy>Microsoft Office User</cp:lastModifiedBy>
  <cp:revision>4</cp:revision>
  <dcterms:created xsi:type="dcterms:W3CDTF">2020-06-20T13:19:23Z</dcterms:created>
  <dcterms:modified xsi:type="dcterms:W3CDTF">2020-06-20T17:37:48Z</dcterms:modified>
</cp:coreProperties>
</file>