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3"/>
  </p:normalViewPr>
  <p:slideViewPr>
    <p:cSldViewPr snapToGrid="0" snapToObjects="1">
      <p:cViewPr varScale="1">
        <p:scale>
          <a:sx n="115" d="100"/>
          <a:sy n="115" d="100"/>
        </p:scale>
        <p:origin x="4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2EC8-A623-1647-9F0E-AD25E960B9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6684BE-C78A-DF49-AE7F-FB88ED2A5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33995A-9491-4A45-812F-68E801C86F2E}"/>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2D6D09CD-730E-9C43-B421-35FB96FF8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89077-064E-2C4F-BA31-36B9A9AB676D}"/>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20130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5E47-745F-0143-B8A2-DF627F0470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C34B7C-294D-C040-BA1A-FDB0806393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3EF908-E392-6945-84AB-D3C53566A32B}"/>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F3281507-47EB-714A-8F12-F92AB9215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318A0-08B7-4C4C-83C3-806E38E75895}"/>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128237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397C7C-71D9-9F41-979E-D4F36D8A5C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E8CA86-DD58-B947-BC98-333B31E3B5D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6ED403-D94E-444B-8DC1-E3FD1FE3A1A6}"/>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FFB7535D-D4C7-1743-8F35-8D20C5C46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D4C34F-0613-FB4F-ABA6-E25581D316CC}"/>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152730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47C27-E589-A54D-8DEA-A72CA788F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4DC5B-1C8A-164D-98A7-DA379D4C1F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4959C9-B289-2C42-91E6-696F75A47072}"/>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FAF34218-B765-7148-BC4D-8136548D9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BF702-9849-4340-861D-80915F5BA67C}"/>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3080526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957A-D09B-5741-AEEE-5B7A9FA47A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514011-09CD-5345-BCDB-7DA9CAD2CB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A16658-9C48-0D42-B128-BDA515470484}"/>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B092BAFA-8239-2F49-9973-548AFC9DEF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115FB-46CE-3746-B70D-FA2E13AE80EC}"/>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160779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E6113-8AE0-2643-BDD8-6C29DE899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8C26A8-8201-CD49-89D3-6503B57D4E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BD32FF-FA30-7549-A918-F9A4A54FF3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2E81F3-7ADC-8849-87BC-6E17ED29EA99}"/>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6" name="Footer Placeholder 5">
            <a:extLst>
              <a:ext uri="{FF2B5EF4-FFF2-40B4-BE49-F238E27FC236}">
                <a16:creationId xmlns:a16="http://schemas.microsoft.com/office/drawing/2014/main" id="{9896E3CB-8AED-5641-8F69-B77445B0B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562C3D-AE28-6A4C-8E3D-6F55189F77A3}"/>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61309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9661-6AA5-7B4E-9B17-28E99B2634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023F10-005B-BF47-B5AD-86916E7956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842356-EC14-1A42-A717-70AA3551F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94647F-24F6-0A48-A721-64508FFE69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D7EDCD-8406-1B48-B936-6219AF4CF3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6525EA-765D-A94E-AC0E-8D204A2241ED}"/>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8" name="Footer Placeholder 7">
            <a:extLst>
              <a:ext uri="{FF2B5EF4-FFF2-40B4-BE49-F238E27FC236}">
                <a16:creationId xmlns:a16="http://schemas.microsoft.com/office/drawing/2014/main" id="{8980408F-1283-9348-B81C-C5B1DA1490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896D64-BC35-4D4A-996D-C646A9A664B6}"/>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21545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7149D-C145-8845-8691-20AFF7C4D6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FCA908-E231-DD48-86FA-B2CEFDACC6E9}"/>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4" name="Footer Placeholder 3">
            <a:extLst>
              <a:ext uri="{FF2B5EF4-FFF2-40B4-BE49-F238E27FC236}">
                <a16:creationId xmlns:a16="http://schemas.microsoft.com/office/drawing/2014/main" id="{C2EB3DA4-D97D-E846-BF03-93DC231766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D4FC7-D178-E841-9F6A-493657FAADA4}"/>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280745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441F1B-F0C9-7645-97F7-6ED102E5117F}"/>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3" name="Footer Placeholder 2">
            <a:extLst>
              <a:ext uri="{FF2B5EF4-FFF2-40B4-BE49-F238E27FC236}">
                <a16:creationId xmlns:a16="http://schemas.microsoft.com/office/drawing/2014/main" id="{9A5D456F-1D3D-B44D-9B59-0CA50C10D7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CBB673-401B-B74D-BF5E-C2DFCF97A05E}"/>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4025683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435A6-4D3D-FF4E-86AB-F99658B740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831557-D404-7B40-9138-33CBAD9D01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DAD7CD-60F7-5944-9523-2452DFE39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7AB250-FC1E-E44F-9B6C-AF8FCFFB43C3}"/>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6" name="Footer Placeholder 5">
            <a:extLst>
              <a:ext uri="{FF2B5EF4-FFF2-40B4-BE49-F238E27FC236}">
                <a16:creationId xmlns:a16="http://schemas.microsoft.com/office/drawing/2014/main" id="{BBD070B4-470E-A84A-ABD0-C7779B6632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538407-1753-2749-9E42-A0CAD3D847BF}"/>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72113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13B2D-49F5-AF46-9004-563565274D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DFFFBC-ABC9-4A48-A9CF-D72EBD757D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BB3D39-260A-3A43-8124-BA817A915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DDD27D-0D66-A84F-B63E-9DA1D1FBA72C}"/>
              </a:ext>
            </a:extLst>
          </p:cNvPr>
          <p:cNvSpPr>
            <a:spLocks noGrp="1"/>
          </p:cNvSpPr>
          <p:nvPr>
            <p:ph type="dt" sz="half" idx="10"/>
          </p:nvPr>
        </p:nvSpPr>
        <p:spPr/>
        <p:txBody>
          <a:bodyPr/>
          <a:lstStyle/>
          <a:p>
            <a:fld id="{3917AFAB-B017-8343-9B6B-80205E80F8EF}" type="datetimeFigureOut">
              <a:rPr lang="en-US" smtClean="0"/>
              <a:t>6/20/20</a:t>
            </a:fld>
            <a:endParaRPr lang="en-US"/>
          </a:p>
        </p:txBody>
      </p:sp>
      <p:sp>
        <p:nvSpPr>
          <p:cNvPr id="6" name="Footer Placeholder 5">
            <a:extLst>
              <a:ext uri="{FF2B5EF4-FFF2-40B4-BE49-F238E27FC236}">
                <a16:creationId xmlns:a16="http://schemas.microsoft.com/office/drawing/2014/main" id="{A6F34162-14F8-2B4F-8676-85F7F9B997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A49D08-96ED-CF41-A61C-8C633A92A0F2}"/>
              </a:ext>
            </a:extLst>
          </p:cNvPr>
          <p:cNvSpPr>
            <a:spLocks noGrp="1"/>
          </p:cNvSpPr>
          <p:nvPr>
            <p:ph type="sldNum" sz="quarter" idx="12"/>
          </p:nvPr>
        </p:nvSpPr>
        <p:spPr/>
        <p:txBody>
          <a:bodyPr/>
          <a:lstStyle/>
          <a:p>
            <a:fld id="{42223210-239B-5B4E-A8FF-E68D20DA957E}" type="slidenum">
              <a:rPr lang="en-US" smtClean="0"/>
              <a:t>‹#›</a:t>
            </a:fld>
            <a:endParaRPr lang="en-US"/>
          </a:p>
        </p:txBody>
      </p:sp>
    </p:spTree>
    <p:extLst>
      <p:ext uri="{BB962C8B-B14F-4D97-AF65-F5344CB8AC3E}">
        <p14:creationId xmlns:p14="http://schemas.microsoft.com/office/powerpoint/2010/main" val="62258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83C046-B347-864E-A3D3-FB98D2509B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4B25C5-8EBD-6F4D-9494-92B9414EC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F7F17-B62E-4A44-85C5-790CE3E750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7AFAB-B017-8343-9B6B-80205E80F8EF}" type="datetimeFigureOut">
              <a:rPr lang="en-US" smtClean="0"/>
              <a:t>6/20/20</a:t>
            </a:fld>
            <a:endParaRPr lang="en-US"/>
          </a:p>
        </p:txBody>
      </p:sp>
      <p:sp>
        <p:nvSpPr>
          <p:cNvPr id="5" name="Footer Placeholder 4">
            <a:extLst>
              <a:ext uri="{FF2B5EF4-FFF2-40B4-BE49-F238E27FC236}">
                <a16:creationId xmlns:a16="http://schemas.microsoft.com/office/drawing/2014/main" id="{542AD4AE-7055-D048-8960-D75CB0EA6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C472D-41C0-B043-BF65-2716BFDB8F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23210-239B-5B4E-A8FF-E68D20DA957E}" type="slidenum">
              <a:rPr lang="en-US" smtClean="0"/>
              <a:t>‹#›</a:t>
            </a:fld>
            <a:endParaRPr lang="en-US"/>
          </a:p>
        </p:txBody>
      </p:sp>
    </p:spTree>
    <p:extLst>
      <p:ext uri="{BB962C8B-B14F-4D97-AF65-F5344CB8AC3E}">
        <p14:creationId xmlns:p14="http://schemas.microsoft.com/office/powerpoint/2010/main" val="73680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C41EC-ECBA-B04F-BC71-38A47781C174}"/>
              </a:ext>
            </a:extLst>
          </p:cNvPr>
          <p:cNvSpPr>
            <a:spLocks noGrp="1"/>
          </p:cNvSpPr>
          <p:nvPr>
            <p:ph type="ctrTitle"/>
          </p:nvPr>
        </p:nvSpPr>
        <p:spPr/>
        <p:txBody>
          <a:bodyPr>
            <a:normAutofit fontScale="90000"/>
          </a:bodyPr>
          <a:lstStyle/>
          <a:p>
            <a:r>
              <a:rPr lang="en-IN" dirty="0" err="1"/>
              <a:t>Bepin</a:t>
            </a:r>
            <a:r>
              <a:rPr lang="en-IN" dirty="0"/>
              <a:t> Choudhury’s Lapse of Memory</a:t>
            </a:r>
            <a:br>
              <a:rPr lang="en-IN" dirty="0"/>
            </a:br>
            <a:endParaRPr lang="en-US" dirty="0"/>
          </a:p>
        </p:txBody>
      </p:sp>
      <p:sp>
        <p:nvSpPr>
          <p:cNvPr id="3" name="Subtitle 2">
            <a:extLst>
              <a:ext uri="{FF2B5EF4-FFF2-40B4-BE49-F238E27FC236}">
                <a16:creationId xmlns:a16="http://schemas.microsoft.com/office/drawing/2014/main" id="{96803DA2-DD2B-1B46-8F01-0E4D1D9FE06B}"/>
              </a:ext>
            </a:extLst>
          </p:cNvPr>
          <p:cNvSpPr>
            <a:spLocks noGrp="1"/>
          </p:cNvSpPr>
          <p:nvPr>
            <p:ph type="subTitle" idx="1"/>
          </p:nvPr>
        </p:nvSpPr>
        <p:spPr>
          <a:xfrm>
            <a:off x="1345580" y="2966419"/>
            <a:ext cx="9144000" cy="1655762"/>
          </a:xfrm>
        </p:spPr>
        <p:txBody>
          <a:bodyPr/>
          <a:lstStyle/>
          <a:p>
            <a:r>
              <a:rPr lang="en-US" dirty="0"/>
              <a:t>By Paresh Chanda</a:t>
            </a:r>
          </a:p>
        </p:txBody>
      </p:sp>
    </p:spTree>
    <p:extLst>
      <p:ext uri="{BB962C8B-B14F-4D97-AF65-F5344CB8AC3E}">
        <p14:creationId xmlns:p14="http://schemas.microsoft.com/office/powerpoint/2010/main" val="377854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118590-8C58-3B4F-9AF3-C94E86CCA174}"/>
              </a:ext>
            </a:extLst>
          </p:cNvPr>
          <p:cNvSpPr>
            <a:spLocks noGrp="1"/>
          </p:cNvSpPr>
          <p:nvPr>
            <p:ph idx="1"/>
          </p:nvPr>
        </p:nvSpPr>
        <p:spPr>
          <a:xfrm>
            <a:off x="659780" y="1424182"/>
            <a:ext cx="10515600" cy="4351338"/>
          </a:xfrm>
        </p:spPr>
        <p:txBody>
          <a:bodyPr/>
          <a:lstStyle/>
          <a:p>
            <a:r>
              <a:rPr lang="en-IN" dirty="0" err="1"/>
              <a:t>Bepin</a:t>
            </a:r>
            <a:r>
              <a:rPr lang="en-IN" dirty="0"/>
              <a:t> Choudhary went to new market at </a:t>
            </a:r>
            <a:r>
              <a:rPr lang="en-IN" dirty="0" err="1"/>
              <a:t>Kalicharan</a:t>
            </a:r>
            <a:r>
              <a:rPr lang="en-IN" dirty="0"/>
              <a:t> to buy books as he was fond of reading. </a:t>
            </a:r>
            <a:r>
              <a:rPr lang="en-IN" dirty="0" err="1"/>
              <a:t>Bepin</a:t>
            </a:r>
            <a:r>
              <a:rPr lang="en-IN" dirty="0"/>
              <a:t> lived alone so he read about five books in a week. One day he met a man who pretended to be an acquaintance.</a:t>
            </a:r>
          </a:p>
          <a:p>
            <a:r>
              <a:rPr lang="en-IN" dirty="0" err="1"/>
              <a:t>Bepin</a:t>
            </a:r>
            <a:r>
              <a:rPr lang="en-IN" dirty="0"/>
              <a:t> was not sure so he asked him if they had met before. Then the man told him that he had arranged a car to take him that he was </a:t>
            </a:r>
            <a:r>
              <a:rPr lang="en-IN" dirty="0" err="1"/>
              <a:t>Parimal</a:t>
            </a:r>
            <a:r>
              <a:rPr lang="en-IN" dirty="0"/>
              <a:t> </a:t>
            </a:r>
            <a:r>
              <a:rPr lang="en-IN" dirty="0" err="1"/>
              <a:t>Ghose</a:t>
            </a:r>
            <a:r>
              <a:rPr lang="en-IN" dirty="0"/>
              <a:t> whom he met in Ranchi in 1958.</a:t>
            </a:r>
          </a:p>
          <a:p>
            <a:endParaRPr lang="en-US" dirty="0"/>
          </a:p>
        </p:txBody>
      </p:sp>
    </p:spTree>
    <p:extLst>
      <p:ext uri="{BB962C8B-B14F-4D97-AF65-F5344CB8AC3E}">
        <p14:creationId xmlns:p14="http://schemas.microsoft.com/office/powerpoint/2010/main" val="387315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57C86F-388B-DF4F-9107-278D2084CC3B}"/>
              </a:ext>
            </a:extLst>
          </p:cNvPr>
          <p:cNvSpPr>
            <a:spLocks noGrp="1"/>
          </p:cNvSpPr>
          <p:nvPr>
            <p:ph idx="1"/>
          </p:nvPr>
        </p:nvSpPr>
        <p:spPr/>
        <p:txBody>
          <a:bodyPr/>
          <a:lstStyle/>
          <a:p>
            <a:r>
              <a:rPr lang="en-IN" dirty="0" err="1"/>
              <a:t>Bepin</a:t>
            </a:r>
            <a:r>
              <a:rPr lang="en-IN" dirty="0"/>
              <a:t> knew that the man must have mistaken him for someone else as he always wanted to go to Ranchi but couldn’t make it. The man called him by his name yet </a:t>
            </a:r>
            <a:r>
              <a:rPr lang="en-IN" dirty="0" err="1"/>
              <a:t>Bepin</a:t>
            </a:r>
            <a:r>
              <a:rPr lang="en-IN" dirty="0"/>
              <a:t> wasn’t convinced.</a:t>
            </a:r>
          </a:p>
          <a:p>
            <a:r>
              <a:rPr lang="en-IN" dirty="0" err="1"/>
              <a:t>Parimal</a:t>
            </a:r>
            <a:r>
              <a:rPr lang="en-IN" dirty="0"/>
              <a:t> tried to convince him by narrating some incidents. He told him that he fell in </a:t>
            </a:r>
            <a:r>
              <a:rPr lang="en-IN" dirty="0" err="1"/>
              <a:t>Hudroo</a:t>
            </a:r>
            <a:r>
              <a:rPr lang="en-IN" dirty="0"/>
              <a:t> and hurt his knee. He arranged a car but he couldn’t go because of the pain.</a:t>
            </a:r>
          </a:p>
          <a:p>
            <a:endParaRPr lang="en-IN" dirty="0"/>
          </a:p>
          <a:p>
            <a:endParaRPr lang="en-US" dirty="0"/>
          </a:p>
        </p:txBody>
      </p:sp>
    </p:spTree>
    <p:extLst>
      <p:ext uri="{BB962C8B-B14F-4D97-AF65-F5344CB8AC3E}">
        <p14:creationId xmlns:p14="http://schemas.microsoft.com/office/powerpoint/2010/main" val="208063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C8F2E-14AB-2146-8370-C8768F8D79D6}"/>
              </a:ext>
            </a:extLst>
          </p:cNvPr>
          <p:cNvSpPr>
            <a:spLocks noGrp="1"/>
          </p:cNvSpPr>
          <p:nvPr>
            <p:ph idx="1"/>
          </p:nvPr>
        </p:nvSpPr>
        <p:spPr>
          <a:xfrm>
            <a:off x="827048" y="1022736"/>
            <a:ext cx="10515600" cy="4351338"/>
          </a:xfrm>
        </p:spPr>
        <p:txBody>
          <a:bodyPr>
            <a:normAutofit/>
          </a:bodyPr>
          <a:lstStyle/>
          <a:p>
            <a:r>
              <a:rPr lang="en-IN" dirty="0"/>
              <a:t>He told </a:t>
            </a:r>
            <a:r>
              <a:rPr lang="en-IN" dirty="0" err="1"/>
              <a:t>Bepin</a:t>
            </a:r>
            <a:r>
              <a:rPr lang="en-IN" dirty="0"/>
              <a:t> </a:t>
            </a:r>
            <a:r>
              <a:rPr lang="en-IN" dirty="0" err="1"/>
              <a:t>Babu</a:t>
            </a:r>
            <a:r>
              <a:rPr lang="en-IN" dirty="0"/>
              <a:t> that he stayed with Mr. Dinesh Mukerji as he didn’t like hotel. He further added about his argument about the moon landing and his habit of carrying a bag filled with books while going for sightseeing.</a:t>
            </a:r>
          </a:p>
          <a:p>
            <a:r>
              <a:rPr lang="en-IN" dirty="0" err="1"/>
              <a:t>Bepin</a:t>
            </a:r>
            <a:r>
              <a:rPr lang="en-IN" dirty="0"/>
              <a:t> wasn’t convinced at all. He was sure that he had spent his Puja in Oct’ 1958 with a friend in Kanpur. He then revealed his family details to which he claimed that </a:t>
            </a:r>
            <a:r>
              <a:rPr lang="en-IN" dirty="0" err="1"/>
              <a:t>Bepin</a:t>
            </a:r>
            <a:r>
              <a:rPr lang="en-IN" dirty="0"/>
              <a:t> had himself told him. Yet </a:t>
            </a:r>
            <a:r>
              <a:rPr lang="en-IN" dirty="0" err="1"/>
              <a:t>Bepin</a:t>
            </a:r>
            <a:r>
              <a:rPr lang="en-IN" dirty="0"/>
              <a:t> </a:t>
            </a:r>
            <a:r>
              <a:rPr lang="en-IN" dirty="0" err="1"/>
              <a:t>Babu</a:t>
            </a:r>
            <a:r>
              <a:rPr lang="en-IN" dirty="0"/>
              <a:t> paid no need to his talks. </a:t>
            </a:r>
            <a:r>
              <a:rPr lang="en-IN" dirty="0" err="1"/>
              <a:t>Parimal</a:t>
            </a:r>
            <a:r>
              <a:rPr lang="en-IN" dirty="0"/>
              <a:t> was surprised at his response.</a:t>
            </a:r>
          </a:p>
          <a:p>
            <a:endParaRPr lang="en-US" dirty="0"/>
          </a:p>
        </p:txBody>
      </p:sp>
    </p:spTree>
    <p:extLst>
      <p:ext uri="{BB962C8B-B14F-4D97-AF65-F5344CB8AC3E}">
        <p14:creationId xmlns:p14="http://schemas.microsoft.com/office/powerpoint/2010/main" val="3716604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4B7676-7E8B-3746-B64C-34AA6B70286A}"/>
              </a:ext>
            </a:extLst>
          </p:cNvPr>
          <p:cNvSpPr>
            <a:spLocks noGrp="1"/>
          </p:cNvSpPr>
          <p:nvPr>
            <p:ph idx="1"/>
          </p:nvPr>
        </p:nvSpPr>
        <p:spPr>
          <a:xfrm>
            <a:off x="726688" y="866620"/>
            <a:ext cx="10515600" cy="4351338"/>
          </a:xfrm>
        </p:spPr>
        <p:txBody>
          <a:bodyPr/>
          <a:lstStyle/>
          <a:p>
            <a:r>
              <a:rPr lang="en-IN" dirty="0" err="1"/>
              <a:t>Bepin</a:t>
            </a:r>
            <a:r>
              <a:rPr lang="en-IN" dirty="0"/>
              <a:t> </a:t>
            </a:r>
            <a:r>
              <a:rPr lang="en-IN" dirty="0" err="1"/>
              <a:t>Babu</a:t>
            </a:r>
            <a:r>
              <a:rPr lang="en-IN" dirty="0"/>
              <a:t>, then headed towards the Strand road. He regretted for paying attention to a false story. He was sure of his memory and knew very well that he couldn’t forget an episode of his life.</a:t>
            </a:r>
          </a:p>
          <a:p>
            <a:r>
              <a:rPr lang="en-IN" dirty="0"/>
              <a:t>Yet negative thoughts struck his mind. He started doubting his memory. His mind had conflicts because he spoke in a meeting for half an hour. Then he thought of contacting </a:t>
            </a:r>
            <a:r>
              <a:rPr lang="en-IN" dirty="0" err="1"/>
              <a:t>Haridas</a:t>
            </a:r>
            <a:r>
              <a:rPr lang="en-IN" dirty="0"/>
              <a:t> </a:t>
            </a:r>
            <a:r>
              <a:rPr lang="en-IN" dirty="0" err="1"/>
              <a:t>Baghchi</a:t>
            </a:r>
            <a:r>
              <a:rPr lang="en-IN" dirty="0"/>
              <a:t> for confirming his stay with him who had already left for Japan.</a:t>
            </a:r>
          </a:p>
          <a:p>
            <a:r>
              <a:rPr lang="en-IN" dirty="0"/>
              <a:t>That is why he couldn’t contact him. </a:t>
            </a:r>
            <a:r>
              <a:rPr lang="en-IN" dirty="0" err="1"/>
              <a:t>Bepin</a:t>
            </a:r>
            <a:r>
              <a:rPr lang="en-IN" dirty="0"/>
              <a:t> </a:t>
            </a:r>
            <a:r>
              <a:rPr lang="en-IN" dirty="0" err="1"/>
              <a:t>Babu</a:t>
            </a:r>
            <a:r>
              <a:rPr lang="en-IN" dirty="0"/>
              <a:t> tried to recollect his memory for the scar he had on his leg but failed.</a:t>
            </a:r>
          </a:p>
          <a:p>
            <a:endParaRPr lang="en-US" dirty="0"/>
          </a:p>
        </p:txBody>
      </p:sp>
    </p:spTree>
    <p:extLst>
      <p:ext uri="{BB962C8B-B14F-4D97-AF65-F5344CB8AC3E}">
        <p14:creationId xmlns:p14="http://schemas.microsoft.com/office/powerpoint/2010/main" val="334963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DD3544-A004-D748-92A3-149DDB0978A4}"/>
              </a:ext>
            </a:extLst>
          </p:cNvPr>
          <p:cNvSpPr>
            <a:spLocks noGrp="1"/>
          </p:cNvSpPr>
          <p:nvPr>
            <p:ph idx="1"/>
          </p:nvPr>
        </p:nvSpPr>
        <p:spPr/>
        <p:txBody>
          <a:bodyPr/>
          <a:lstStyle/>
          <a:p>
            <a:r>
              <a:rPr lang="en-IN" dirty="0" err="1"/>
              <a:t>Bepin</a:t>
            </a:r>
            <a:r>
              <a:rPr lang="en-IN" dirty="0"/>
              <a:t> thought of contacting Dinesh but stopped himself as Dinesh’s sarcasm and criticism would be intolerable to him. </a:t>
            </a:r>
            <a:r>
              <a:rPr lang="en-IN" dirty="0" err="1"/>
              <a:t>Bepin</a:t>
            </a:r>
            <a:r>
              <a:rPr lang="en-IN" dirty="0"/>
              <a:t> felt disgusted with the thought that took all his attention. Ben was getting restless. So he called up Dinesh who confirmed his trip after looking into his diary. Without getting further into the conversation, </a:t>
            </a:r>
            <a:r>
              <a:rPr lang="en-IN" dirty="0" err="1"/>
              <a:t>Bepin</a:t>
            </a:r>
            <a:r>
              <a:rPr lang="en-IN" dirty="0"/>
              <a:t> slammed.</a:t>
            </a:r>
            <a:endParaRPr lang="en-US" dirty="0"/>
          </a:p>
        </p:txBody>
      </p:sp>
    </p:spTree>
    <p:extLst>
      <p:ext uri="{BB962C8B-B14F-4D97-AF65-F5344CB8AC3E}">
        <p14:creationId xmlns:p14="http://schemas.microsoft.com/office/powerpoint/2010/main" val="26926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02607-09C3-5044-B817-27F5DB0CDB50}"/>
              </a:ext>
            </a:extLst>
          </p:cNvPr>
          <p:cNvSpPr>
            <a:spLocks noGrp="1"/>
          </p:cNvSpPr>
          <p:nvPr>
            <p:ph type="title"/>
          </p:nvPr>
        </p:nvSpPr>
        <p:spPr/>
        <p:txBody>
          <a:bodyPr/>
          <a:lstStyle/>
          <a:p>
            <a:r>
              <a:rPr lang="en-US" dirty="0"/>
              <a:t>Word Meanings</a:t>
            </a:r>
          </a:p>
        </p:txBody>
      </p:sp>
      <p:sp>
        <p:nvSpPr>
          <p:cNvPr id="3" name="Content Placeholder 2">
            <a:extLst>
              <a:ext uri="{FF2B5EF4-FFF2-40B4-BE49-F238E27FC236}">
                <a16:creationId xmlns:a16="http://schemas.microsoft.com/office/drawing/2014/main" id="{A88B7BB0-0761-0846-9D54-755815D2FBF3}"/>
              </a:ext>
            </a:extLst>
          </p:cNvPr>
          <p:cNvSpPr>
            <a:spLocks noGrp="1"/>
          </p:cNvSpPr>
          <p:nvPr>
            <p:ph idx="1"/>
          </p:nvPr>
        </p:nvSpPr>
        <p:spPr>
          <a:xfrm>
            <a:off x="838200" y="1524542"/>
            <a:ext cx="10515600" cy="4351338"/>
          </a:xfrm>
        </p:spPr>
        <p:txBody>
          <a:bodyPr>
            <a:normAutofit/>
          </a:bodyPr>
          <a:lstStyle/>
          <a:p>
            <a:pPr fontAlgn="base"/>
            <a:r>
              <a:rPr lang="en-IN" dirty="0"/>
              <a:t>idle chat – unnecessary conversation</a:t>
            </a:r>
          </a:p>
          <a:p>
            <a:pPr fontAlgn="base"/>
            <a:r>
              <a:rPr lang="en-IN" dirty="0"/>
              <a:t>meek – quiet</a:t>
            </a:r>
          </a:p>
          <a:p>
            <a:pPr fontAlgn="base"/>
            <a:r>
              <a:rPr lang="en-IN" dirty="0"/>
              <a:t>utter disbelief – complete surprise</a:t>
            </a:r>
          </a:p>
          <a:p>
            <a:pPr fontAlgn="base"/>
            <a:r>
              <a:rPr lang="en-IN" dirty="0"/>
              <a:t>regretted – felt sad</a:t>
            </a:r>
          </a:p>
          <a:p>
            <a:pPr fontAlgn="base"/>
            <a:r>
              <a:rPr lang="en-IN" dirty="0"/>
              <a:t>intimate – very personal and private</a:t>
            </a:r>
          </a:p>
          <a:p>
            <a:pPr fontAlgn="base"/>
            <a:r>
              <a:rPr lang="en-IN" dirty="0"/>
              <a:t>deliberate – intentionally</a:t>
            </a:r>
          </a:p>
          <a:p>
            <a:pPr fontAlgn="base"/>
            <a:r>
              <a:rPr lang="en-IN" dirty="0"/>
              <a:t>insanity – mental illness</a:t>
            </a:r>
          </a:p>
          <a:p>
            <a:endParaRPr lang="en-US" dirty="0"/>
          </a:p>
        </p:txBody>
      </p:sp>
    </p:spTree>
    <p:extLst>
      <p:ext uri="{BB962C8B-B14F-4D97-AF65-F5344CB8AC3E}">
        <p14:creationId xmlns:p14="http://schemas.microsoft.com/office/powerpoint/2010/main" val="21373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EAE87-D8AC-A146-B501-A78437E80305}"/>
              </a:ext>
            </a:extLst>
          </p:cNvPr>
          <p:cNvSpPr>
            <a:spLocks noGrp="1"/>
          </p:cNvSpPr>
          <p:nvPr>
            <p:ph idx="1"/>
          </p:nvPr>
        </p:nvSpPr>
        <p:spPr>
          <a:xfrm>
            <a:off x="838200" y="1201157"/>
            <a:ext cx="10515600" cy="4351338"/>
          </a:xfrm>
        </p:spPr>
        <p:txBody>
          <a:bodyPr/>
          <a:lstStyle/>
          <a:p>
            <a:pPr fontAlgn="base"/>
            <a:r>
              <a:rPr lang="en-IN" dirty="0"/>
              <a:t>bracing – stimulating</a:t>
            </a:r>
          </a:p>
          <a:p>
            <a:pPr fontAlgn="base"/>
            <a:r>
              <a:rPr lang="en-IN" dirty="0"/>
              <a:t>going nuts – going mad</a:t>
            </a:r>
          </a:p>
          <a:p>
            <a:pPr fontAlgn="base"/>
            <a:r>
              <a:rPr lang="en-IN" dirty="0"/>
              <a:t>sarcasm – satire</a:t>
            </a:r>
          </a:p>
          <a:p>
            <a:pPr fontAlgn="base"/>
            <a:r>
              <a:rPr lang="en-IN" dirty="0"/>
              <a:t>getting into people’s hair – interfering with and annoying people</a:t>
            </a:r>
          </a:p>
          <a:p>
            <a:pPr fontAlgn="base"/>
            <a:r>
              <a:rPr lang="en-IN" dirty="0"/>
              <a:t>snuggling – getting into a comfortable position</a:t>
            </a:r>
          </a:p>
          <a:p>
            <a:pPr fontAlgn="base"/>
            <a:r>
              <a:rPr lang="en-IN" dirty="0"/>
              <a:t>sleuthing – investigating</a:t>
            </a:r>
          </a:p>
          <a:p>
            <a:pPr fontAlgn="base"/>
            <a:r>
              <a:rPr lang="en-IN" dirty="0"/>
              <a:t>conscientious – careful and correct</a:t>
            </a:r>
          </a:p>
          <a:p>
            <a:endParaRPr lang="en-US" dirty="0"/>
          </a:p>
        </p:txBody>
      </p:sp>
    </p:spTree>
    <p:extLst>
      <p:ext uri="{BB962C8B-B14F-4D97-AF65-F5344CB8AC3E}">
        <p14:creationId xmlns:p14="http://schemas.microsoft.com/office/powerpoint/2010/main" val="1207875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512</Words>
  <Application>Microsoft Macintosh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Bepin Choudhury’s Lapse of Memory </vt:lpstr>
      <vt:lpstr>PowerPoint Presentation</vt:lpstr>
      <vt:lpstr>PowerPoint Presentation</vt:lpstr>
      <vt:lpstr>PowerPoint Presentation</vt:lpstr>
      <vt:lpstr>PowerPoint Presentation</vt:lpstr>
      <vt:lpstr>PowerPoint Presentation</vt:lpstr>
      <vt:lpstr>Word Meanings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Bepin Choudhary’s Lapse of Memory </dc:title>
  <dc:creator>Microsoft Office User</dc:creator>
  <cp:lastModifiedBy>Microsoft Office User</cp:lastModifiedBy>
  <cp:revision>7</cp:revision>
  <dcterms:created xsi:type="dcterms:W3CDTF">2020-06-20T14:46:52Z</dcterms:created>
  <dcterms:modified xsi:type="dcterms:W3CDTF">2020-06-20T17:27:44Z</dcterms:modified>
</cp:coreProperties>
</file>