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95"/>
    <p:restoredTop sz="94673"/>
  </p:normalViewPr>
  <p:slideViewPr>
    <p:cSldViewPr snapToGrid="0" snapToObjects="1">
      <p:cViewPr varScale="1">
        <p:scale>
          <a:sx n="115" d="100"/>
          <a:sy n="115" d="100"/>
        </p:scale>
        <p:origin x="5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B64B3-F18F-1244-836B-F38859F21E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A7C096-9FF4-E24D-BB53-26979C0D8E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C03F2A-76F8-3346-AFFD-DB9BEE24297C}"/>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5" name="Footer Placeholder 4">
            <a:extLst>
              <a:ext uri="{FF2B5EF4-FFF2-40B4-BE49-F238E27FC236}">
                <a16:creationId xmlns:a16="http://schemas.microsoft.com/office/drawing/2014/main" id="{C3A1F1DD-0FA9-1C46-B94B-9A8FA90D65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0A73C6-2CAD-0446-998C-80F9D6E48204}"/>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2095919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01AEA-5FCF-104F-81E5-C90F8A5796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764AC6-E052-6745-8929-459255064F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75738-E8C1-1F4F-9FB9-BA482EB69074}"/>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5" name="Footer Placeholder 4">
            <a:extLst>
              <a:ext uri="{FF2B5EF4-FFF2-40B4-BE49-F238E27FC236}">
                <a16:creationId xmlns:a16="http://schemas.microsoft.com/office/drawing/2014/main" id="{E28A3F2C-399C-794B-ACFF-049B24D879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88C3E4-1F15-7446-B3F7-70366C2834A1}"/>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3200620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C8BB1A-1D09-404F-8EE3-896D770F39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F8376F-129A-EA48-92FB-DD24C637B6D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6C335E-B023-2E4C-AB05-1688CB82F1A4}"/>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5" name="Footer Placeholder 4">
            <a:extLst>
              <a:ext uri="{FF2B5EF4-FFF2-40B4-BE49-F238E27FC236}">
                <a16:creationId xmlns:a16="http://schemas.microsoft.com/office/drawing/2014/main" id="{75838F7B-6448-5647-B938-276C87C7B0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3E4A2A-F6E2-274E-819F-70D94B4C15F4}"/>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2750816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F6E55-B045-724C-B51C-B4AD87AF77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41E2E3-2670-7346-B187-6730D8ADCF6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56B83C-E499-F74A-A48B-4607E0351757}"/>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5" name="Footer Placeholder 4">
            <a:extLst>
              <a:ext uri="{FF2B5EF4-FFF2-40B4-BE49-F238E27FC236}">
                <a16:creationId xmlns:a16="http://schemas.microsoft.com/office/drawing/2014/main" id="{C26A2358-C538-D945-BAA8-20C08AC7F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896B66-3979-EF47-93DE-0B3CD69CD41C}"/>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2945665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AE095-03AB-7246-B08F-1B70D44916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0CF213-01C0-674C-8BEB-CC2C138C8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11CF02-6862-A442-8FAC-C1EE9102439F}"/>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5" name="Footer Placeholder 4">
            <a:extLst>
              <a:ext uri="{FF2B5EF4-FFF2-40B4-BE49-F238E27FC236}">
                <a16:creationId xmlns:a16="http://schemas.microsoft.com/office/drawing/2014/main" id="{CA77F900-189E-5B4B-9483-C4DB989D5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548AC-9844-DB4D-BFCB-D56C835B2723}"/>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264761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00EF4-1D98-BB4B-8EE5-BA734FCEDA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E00400-F4D6-6741-A990-096B4153D26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B00760-466D-FF4B-AE13-AC074015DF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AAD6D6-34C7-A044-AED4-5C95882750DA}"/>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6" name="Footer Placeholder 5">
            <a:extLst>
              <a:ext uri="{FF2B5EF4-FFF2-40B4-BE49-F238E27FC236}">
                <a16:creationId xmlns:a16="http://schemas.microsoft.com/office/drawing/2014/main" id="{B134D017-0966-3B44-A7BE-178274F24C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4B537C-3EA6-964E-A355-0127F19A77FD}"/>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271791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129EF-028E-B74D-AB47-90E5973755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86F2C2-E525-6842-8E15-28DB36C4EB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51F7A06-1401-134E-AF06-03B99A4F46A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763747-47C7-E34C-AC49-2D238956E0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9471B4-3C73-8F41-9C5B-D2D5E2505F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C8A976-1FFB-674F-AF3D-BB1CADFB79BA}"/>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8" name="Footer Placeholder 7">
            <a:extLst>
              <a:ext uri="{FF2B5EF4-FFF2-40B4-BE49-F238E27FC236}">
                <a16:creationId xmlns:a16="http://schemas.microsoft.com/office/drawing/2014/main" id="{A3244854-45A1-3449-91B4-46C75CB928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D9A077-787D-E549-A3F5-4555A4DAB5B8}"/>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1786864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45F1-AD66-8C45-92F1-FDABB2CC0A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DAA2A3-CCDD-5540-9152-92F68E21D44A}"/>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4" name="Footer Placeholder 3">
            <a:extLst>
              <a:ext uri="{FF2B5EF4-FFF2-40B4-BE49-F238E27FC236}">
                <a16:creationId xmlns:a16="http://schemas.microsoft.com/office/drawing/2014/main" id="{D9BFD3E3-14B4-1D43-AC1A-030F7603E3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7ACDB6-3E5B-3143-87BE-B698703256A6}"/>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752999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F78D14-ADAD-3E4C-BBAA-61D105D74C9E}"/>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3" name="Footer Placeholder 2">
            <a:extLst>
              <a:ext uri="{FF2B5EF4-FFF2-40B4-BE49-F238E27FC236}">
                <a16:creationId xmlns:a16="http://schemas.microsoft.com/office/drawing/2014/main" id="{667841D3-7DF9-914D-B695-7EBF6DB3E2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AF775F-C6E9-A940-93B1-8D746FFAA42D}"/>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3001480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0D479-6990-CC49-8C01-D248FE27A4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03F662-5C1D-0945-B022-6B3C95AF78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D32C81-ECA3-D04D-96A3-2749BE2B5F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FA3B9DD-587A-9F4C-A016-8263E5E6F29A}"/>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6" name="Footer Placeholder 5">
            <a:extLst>
              <a:ext uri="{FF2B5EF4-FFF2-40B4-BE49-F238E27FC236}">
                <a16:creationId xmlns:a16="http://schemas.microsoft.com/office/drawing/2014/main" id="{EE4FBE59-7328-B84A-870A-28874FE209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975B09-7F6B-5C4D-9FE8-48BE640F34E2}"/>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371689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ADF01-5232-214F-9249-0F46B83072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FCCA7E-6920-EB4D-8F7C-FF2B609453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A21A33-B968-D64E-B56A-551D598066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EF98E9-8419-4C43-A6C0-AD92E7B1FB5D}"/>
              </a:ext>
            </a:extLst>
          </p:cNvPr>
          <p:cNvSpPr>
            <a:spLocks noGrp="1"/>
          </p:cNvSpPr>
          <p:nvPr>
            <p:ph type="dt" sz="half" idx="10"/>
          </p:nvPr>
        </p:nvSpPr>
        <p:spPr/>
        <p:txBody>
          <a:bodyPr/>
          <a:lstStyle/>
          <a:p>
            <a:fld id="{CF8000FB-A517-C44E-AC0E-8125B73B17D5}" type="datetimeFigureOut">
              <a:rPr lang="en-US" smtClean="0"/>
              <a:t>6/20/20</a:t>
            </a:fld>
            <a:endParaRPr lang="en-US"/>
          </a:p>
        </p:txBody>
      </p:sp>
      <p:sp>
        <p:nvSpPr>
          <p:cNvPr id="6" name="Footer Placeholder 5">
            <a:extLst>
              <a:ext uri="{FF2B5EF4-FFF2-40B4-BE49-F238E27FC236}">
                <a16:creationId xmlns:a16="http://schemas.microsoft.com/office/drawing/2014/main" id="{DE98A97D-1598-A04D-88F9-17336AB772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C96D3-C497-0047-81A0-ABD1A7724467}"/>
              </a:ext>
            </a:extLst>
          </p:cNvPr>
          <p:cNvSpPr>
            <a:spLocks noGrp="1"/>
          </p:cNvSpPr>
          <p:nvPr>
            <p:ph type="sldNum" sz="quarter" idx="12"/>
          </p:nvPr>
        </p:nvSpPr>
        <p:spPr/>
        <p:txBody>
          <a:bodyPr/>
          <a:lstStyle/>
          <a:p>
            <a:fld id="{E26BBAFA-9963-DC4C-B304-9C4B5FB39C07}" type="slidenum">
              <a:rPr lang="en-US" smtClean="0"/>
              <a:t>‹#›</a:t>
            </a:fld>
            <a:endParaRPr lang="en-US"/>
          </a:p>
        </p:txBody>
      </p:sp>
    </p:spTree>
    <p:extLst>
      <p:ext uri="{BB962C8B-B14F-4D97-AF65-F5344CB8AC3E}">
        <p14:creationId xmlns:p14="http://schemas.microsoft.com/office/powerpoint/2010/main" val="19537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719B68-85D1-384B-99A3-F23DBE4AE2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8CC717-3CC4-ED49-9715-02AC416A85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AF1128-2180-0A48-B377-2D1C3F297A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000FB-A517-C44E-AC0E-8125B73B17D5}" type="datetimeFigureOut">
              <a:rPr lang="en-US" smtClean="0"/>
              <a:t>6/20/20</a:t>
            </a:fld>
            <a:endParaRPr lang="en-US"/>
          </a:p>
        </p:txBody>
      </p:sp>
      <p:sp>
        <p:nvSpPr>
          <p:cNvPr id="5" name="Footer Placeholder 4">
            <a:extLst>
              <a:ext uri="{FF2B5EF4-FFF2-40B4-BE49-F238E27FC236}">
                <a16:creationId xmlns:a16="http://schemas.microsoft.com/office/drawing/2014/main" id="{7A5A9B35-0991-5842-828C-0E416891D1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FE15E0-6B49-C743-8964-8696117E32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BBAFA-9963-DC4C-B304-9C4B5FB39C07}" type="slidenum">
              <a:rPr lang="en-US" smtClean="0"/>
              <a:t>‹#›</a:t>
            </a:fld>
            <a:endParaRPr lang="en-US"/>
          </a:p>
        </p:txBody>
      </p:sp>
    </p:spTree>
    <p:extLst>
      <p:ext uri="{BB962C8B-B14F-4D97-AF65-F5344CB8AC3E}">
        <p14:creationId xmlns:p14="http://schemas.microsoft.com/office/powerpoint/2010/main" val="581340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C8798-E400-5D46-9AB5-C02255BF2B24}"/>
              </a:ext>
            </a:extLst>
          </p:cNvPr>
          <p:cNvSpPr>
            <a:spLocks noGrp="1"/>
          </p:cNvSpPr>
          <p:nvPr>
            <p:ph type="ctrTitle"/>
          </p:nvPr>
        </p:nvSpPr>
        <p:spPr>
          <a:xfrm>
            <a:off x="1234068" y="1919655"/>
            <a:ext cx="9144000" cy="2387600"/>
          </a:xfrm>
        </p:spPr>
        <p:txBody>
          <a:bodyPr>
            <a:normAutofit fontScale="90000"/>
          </a:bodyPr>
          <a:lstStyle/>
          <a:p>
            <a:r>
              <a:rPr lang="en-IN" dirty="0" err="1"/>
              <a:t>Bepin</a:t>
            </a:r>
            <a:r>
              <a:rPr lang="en-IN" dirty="0"/>
              <a:t> Choudhary’s Lapse of Memory</a:t>
            </a:r>
            <a:br>
              <a:rPr lang="en-IN" dirty="0"/>
            </a:br>
            <a:endParaRPr lang="en-US" dirty="0"/>
          </a:p>
        </p:txBody>
      </p:sp>
      <p:sp>
        <p:nvSpPr>
          <p:cNvPr id="3" name="Subtitle 2">
            <a:extLst>
              <a:ext uri="{FF2B5EF4-FFF2-40B4-BE49-F238E27FC236}">
                <a16:creationId xmlns:a16="http://schemas.microsoft.com/office/drawing/2014/main" id="{1A203757-E085-4E42-A61B-F00201656213}"/>
              </a:ext>
            </a:extLst>
          </p:cNvPr>
          <p:cNvSpPr>
            <a:spLocks noGrp="1"/>
          </p:cNvSpPr>
          <p:nvPr>
            <p:ph type="subTitle" idx="1"/>
          </p:nvPr>
        </p:nvSpPr>
        <p:spPr>
          <a:xfrm>
            <a:off x="1356731" y="3479374"/>
            <a:ext cx="9144000" cy="1655762"/>
          </a:xfrm>
        </p:spPr>
        <p:txBody>
          <a:bodyPr/>
          <a:lstStyle/>
          <a:p>
            <a:r>
              <a:rPr lang="en-US" dirty="0"/>
              <a:t>By Paresh Chanda</a:t>
            </a:r>
          </a:p>
        </p:txBody>
      </p:sp>
    </p:spTree>
    <p:extLst>
      <p:ext uri="{BB962C8B-B14F-4D97-AF65-F5344CB8AC3E}">
        <p14:creationId xmlns:p14="http://schemas.microsoft.com/office/powerpoint/2010/main" val="2874804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3CD68A-FFEF-5A45-85D4-6E94E6238626}"/>
              </a:ext>
            </a:extLst>
          </p:cNvPr>
          <p:cNvSpPr>
            <a:spLocks noGrp="1"/>
          </p:cNvSpPr>
          <p:nvPr>
            <p:ph idx="1"/>
          </p:nvPr>
        </p:nvSpPr>
        <p:spPr>
          <a:xfrm>
            <a:off x="849351" y="1435332"/>
            <a:ext cx="10515600" cy="4351338"/>
          </a:xfrm>
        </p:spPr>
        <p:txBody>
          <a:bodyPr/>
          <a:lstStyle/>
          <a:p>
            <a:r>
              <a:rPr lang="en-IN" dirty="0" err="1"/>
              <a:t>Bepin’s</a:t>
            </a:r>
            <a:r>
              <a:rPr lang="en-IN" dirty="0"/>
              <a:t> mind was so much occupied and confused. He served his firm with dedication and devotion. He had never let anyone down. He tried to recall any incident that could indicate a head injury.</a:t>
            </a:r>
          </a:p>
          <a:p>
            <a:r>
              <a:rPr lang="en-IN" dirty="0"/>
              <a:t>He was so engrossed in his dilemma. He was visited by one of his acquaintances Chunni </a:t>
            </a:r>
            <a:r>
              <a:rPr lang="en-IN" dirty="0" err="1"/>
              <a:t>Babu</a:t>
            </a:r>
            <a:r>
              <a:rPr lang="en-IN" dirty="0"/>
              <a:t>. He often seeks him to find him a job. Initially, he wanted to meet him but stopped him to enquire about his forgotten trip to Ranchi if further triggered his anxiety by saying that he himself had fixed up railway booking and came to see him off.</a:t>
            </a:r>
          </a:p>
          <a:p>
            <a:endParaRPr lang="en-US" dirty="0"/>
          </a:p>
        </p:txBody>
      </p:sp>
    </p:spTree>
    <p:extLst>
      <p:ext uri="{BB962C8B-B14F-4D97-AF65-F5344CB8AC3E}">
        <p14:creationId xmlns:p14="http://schemas.microsoft.com/office/powerpoint/2010/main" val="332435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06D032-94EE-D248-96E5-A228EF0227E4}"/>
              </a:ext>
            </a:extLst>
          </p:cNvPr>
          <p:cNvSpPr>
            <a:spLocks noGrp="1"/>
          </p:cNvSpPr>
          <p:nvPr>
            <p:ph idx="1"/>
          </p:nvPr>
        </p:nvSpPr>
        <p:spPr>
          <a:xfrm>
            <a:off x="838200" y="1346122"/>
            <a:ext cx="10515600" cy="4351338"/>
          </a:xfrm>
        </p:spPr>
        <p:txBody>
          <a:bodyPr/>
          <a:lstStyle/>
          <a:p>
            <a:r>
              <a:rPr lang="en-IN" dirty="0"/>
              <a:t>He called an electrician to repair the fan of his compartment. He then asked him to consult a doctor. Ben took his words so seriously that he visited </a:t>
            </a:r>
            <a:r>
              <a:rPr lang="en-IN" dirty="0" err="1"/>
              <a:t>Dr.</a:t>
            </a:r>
            <a:r>
              <a:rPr lang="en-IN" dirty="0"/>
              <a:t> Chanda and asked him to cure his disease.</a:t>
            </a:r>
          </a:p>
          <a:p>
            <a:r>
              <a:rPr lang="en-IN" dirty="0"/>
              <a:t>After knowing his case, he advised him to visit Ranchi to experience it again. As it might help him to recall everything. He gave him medicine. </a:t>
            </a:r>
            <a:r>
              <a:rPr lang="en-IN" dirty="0" err="1"/>
              <a:t>Bepin</a:t>
            </a:r>
            <a:r>
              <a:rPr lang="en-IN" dirty="0"/>
              <a:t> booked a ticket for Ranchi after giving the necessary instructions in the office.</a:t>
            </a:r>
          </a:p>
          <a:p>
            <a:endParaRPr lang="en-US" dirty="0"/>
          </a:p>
        </p:txBody>
      </p:sp>
    </p:spTree>
    <p:extLst>
      <p:ext uri="{BB962C8B-B14F-4D97-AF65-F5344CB8AC3E}">
        <p14:creationId xmlns:p14="http://schemas.microsoft.com/office/powerpoint/2010/main" val="3115597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D34E29-8E13-6F4C-AF9D-DBC4949FCB76}"/>
              </a:ext>
            </a:extLst>
          </p:cNvPr>
          <p:cNvSpPr>
            <a:spLocks noGrp="1"/>
          </p:cNvSpPr>
          <p:nvPr>
            <p:ph idx="1"/>
          </p:nvPr>
        </p:nvSpPr>
        <p:spPr>
          <a:xfrm>
            <a:off x="827049" y="1334971"/>
            <a:ext cx="10515600" cy="4351338"/>
          </a:xfrm>
        </p:spPr>
        <p:txBody>
          <a:bodyPr/>
          <a:lstStyle/>
          <a:p>
            <a:r>
              <a:rPr lang="en-IN" dirty="0" err="1"/>
              <a:t>Bepin</a:t>
            </a:r>
            <a:r>
              <a:rPr lang="en-IN" dirty="0"/>
              <a:t> reached Ranchi, where nothing was familiar to him. He then left for </a:t>
            </a:r>
            <a:r>
              <a:rPr lang="en-IN" dirty="0" err="1"/>
              <a:t>Hudroo</a:t>
            </a:r>
            <a:r>
              <a:rPr lang="en-IN" dirty="0"/>
              <a:t> as he didn’t want to give up after reaching so far. At 5’0 clock, he was lying unconscious near a boulder.</a:t>
            </a:r>
          </a:p>
          <a:p>
            <a:r>
              <a:rPr lang="en-IN" dirty="0"/>
              <a:t>When he regained his consciousness, he was murmuring about his hopelessness. On reaching Calcutta, he gave up losing all hopes to get well.</a:t>
            </a:r>
          </a:p>
          <a:p>
            <a:r>
              <a:rPr lang="en-IN" dirty="0"/>
              <a:t>He called for </a:t>
            </a:r>
            <a:r>
              <a:rPr lang="en-IN" dirty="0" err="1"/>
              <a:t>Dr.</a:t>
            </a:r>
            <a:r>
              <a:rPr lang="en-IN" dirty="0"/>
              <a:t> Chanda for his treatment. While he was waiting for him, after taking a bath, his servant came with an envelope, ‘urgent and confidential’ was written over it, so impatiently he opened it.</a:t>
            </a:r>
          </a:p>
          <a:p>
            <a:endParaRPr lang="en-US" dirty="0"/>
          </a:p>
        </p:txBody>
      </p:sp>
    </p:spTree>
    <p:extLst>
      <p:ext uri="{BB962C8B-B14F-4D97-AF65-F5344CB8AC3E}">
        <p14:creationId xmlns:p14="http://schemas.microsoft.com/office/powerpoint/2010/main" val="1181076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198A73-E49B-EF4F-BD0C-FD7D24A2A25E}"/>
              </a:ext>
            </a:extLst>
          </p:cNvPr>
          <p:cNvSpPr>
            <a:spLocks noGrp="1"/>
          </p:cNvSpPr>
          <p:nvPr>
            <p:ph idx="1"/>
          </p:nvPr>
        </p:nvSpPr>
        <p:spPr>
          <a:xfrm>
            <a:off x="849352" y="1268064"/>
            <a:ext cx="10515600" cy="4351338"/>
          </a:xfrm>
        </p:spPr>
        <p:txBody>
          <a:bodyPr/>
          <a:lstStyle/>
          <a:p>
            <a:r>
              <a:rPr lang="en-IN" dirty="0"/>
              <a:t>It was sent by Chunni Lai his friend, who was seeking his help in finding him a suitable job. He was in anguish with </a:t>
            </a:r>
            <a:r>
              <a:rPr lang="en-IN" dirty="0" err="1"/>
              <a:t>Bepin</a:t>
            </a:r>
            <a:r>
              <a:rPr lang="en-IN" dirty="0"/>
              <a:t> for not helping him in his difficult times.</a:t>
            </a:r>
          </a:p>
          <a:p>
            <a:r>
              <a:rPr lang="en-IN" dirty="0"/>
              <a:t>So he manipulated everything with his imagination to teach him a lesson. He wrote a novel, which was very likely to be considered by a publisher.</a:t>
            </a:r>
          </a:p>
          <a:p>
            <a:r>
              <a:rPr lang="en-IN" dirty="0"/>
              <a:t>Realizing the folly of Chunni Lai, </a:t>
            </a:r>
            <a:r>
              <a:rPr lang="en-IN" dirty="0" err="1"/>
              <a:t>Bepin</a:t>
            </a:r>
            <a:r>
              <a:rPr lang="en-IN" dirty="0"/>
              <a:t> came into senses. He asked the doctor to give him a painkiller for he had a fall in Ranchi.</a:t>
            </a:r>
          </a:p>
          <a:p>
            <a:endParaRPr lang="en-US" dirty="0"/>
          </a:p>
        </p:txBody>
      </p:sp>
    </p:spTree>
    <p:extLst>
      <p:ext uri="{BB962C8B-B14F-4D97-AF65-F5344CB8AC3E}">
        <p14:creationId xmlns:p14="http://schemas.microsoft.com/office/powerpoint/2010/main" val="833443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41980-20B3-404A-A1F8-F8370CFB31F1}"/>
              </a:ext>
            </a:extLst>
          </p:cNvPr>
          <p:cNvSpPr>
            <a:spLocks noGrp="1"/>
          </p:cNvSpPr>
          <p:nvPr>
            <p:ph type="title"/>
          </p:nvPr>
        </p:nvSpPr>
        <p:spPr/>
        <p:txBody>
          <a:bodyPr/>
          <a:lstStyle/>
          <a:p>
            <a:r>
              <a:rPr lang="en-US" dirty="0"/>
              <a:t>Word Meanings</a:t>
            </a:r>
          </a:p>
        </p:txBody>
      </p:sp>
      <p:sp>
        <p:nvSpPr>
          <p:cNvPr id="3" name="Content Placeholder 2">
            <a:extLst>
              <a:ext uri="{FF2B5EF4-FFF2-40B4-BE49-F238E27FC236}">
                <a16:creationId xmlns:a16="http://schemas.microsoft.com/office/drawing/2014/main" id="{463C9153-5D48-AE48-82B6-87896636CF56}"/>
              </a:ext>
            </a:extLst>
          </p:cNvPr>
          <p:cNvSpPr>
            <a:spLocks noGrp="1"/>
          </p:cNvSpPr>
          <p:nvPr>
            <p:ph idx="1"/>
          </p:nvPr>
        </p:nvSpPr>
        <p:spPr/>
        <p:txBody>
          <a:bodyPr>
            <a:normAutofit/>
          </a:bodyPr>
          <a:lstStyle/>
          <a:p>
            <a:pPr fontAlgn="base"/>
            <a:r>
              <a:rPr lang="en-IN" dirty="0"/>
              <a:t>head was in a whirl – confused and unable to think clearly</a:t>
            </a:r>
          </a:p>
          <a:p>
            <a:pPr fontAlgn="base"/>
            <a:r>
              <a:rPr lang="en-IN" dirty="0"/>
              <a:t>gather his wits together – make an effort to become calm and think clearly</a:t>
            </a:r>
          </a:p>
          <a:p>
            <a:pPr fontAlgn="base"/>
            <a:r>
              <a:rPr lang="en-IN" dirty="0"/>
              <a:t>having a rough time – having a lot of problems</a:t>
            </a:r>
          </a:p>
          <a:p>
            <a:pPr fontAlgn="base"/>
            <a:r>
              <a:rPr lang="en-IN" dirty="0"/>
              <a:t>turning up like a bad penny – appearing at a place where one is not welcome</a:t>
            </a:r>
          </a:p>
          <a:p>
            <a:pPr fontAlgn="base"/>
            <a:r>
              <a:rPr lang="en-IN" dirty="0"/>
              <a:t>didn’t beat about the bush – came straight to the point</a:t>
            </a:r>
          </a:p>
          <a:p>
            <a:pPr fontAlgn="base"/>
            <a:r>
              <a:rPr lang="en-IN" dirty="0"/>
              <a:t>off and on – now and then</a:t>
            </a:r>
          </a:p>
        </p:txBody>
      </p:sp>
    </p:spTree>
    <p:extLst>
      <p:ext uri="{BB962C8B-B14F-4D97-AF65-F5344CB8AC3E}">
        <p14:creationId xmlns:p14="http://schemas.microsoft.com/office/powerpoint/2010/main" val="3812604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F0816B-CAF7-4441-B76C-2092A9EF3DBF}"/>
              </a:ext>
            </a:extLst>
          </p:cNvPr>
          <p:cNvSpPr>
            <a:spLocks noGrp="1"/>
          </p:cNvSpPr>
          <p:nvPr>
            <p:ph idx="1"/>
          </p:nvPr>
        </p:nvSpPr>
        <p:spPr>
          <a:xfrm>
            <a:off x="871653" y="1279216"/>
            <a:ext cx="10515600" cy="4351338"/>
          </a:xfrm>
        </p:spPr>
        <p:txBody>
          <a:bodyPr/>
          <a:lstStyle/>
          <a:p>
            <a:pPr fontAlgn="base"/>
            <a:r>
              <a:rPr lang="en-IN" dirty="0"/>
              <a:t>throw your mind back – think back and recall a past event</a:t>
            </a:r>
          </a:p>
          <a:p>
            <a:pPr fontAlgn="base"/>
            <a:r>
              <a:rPr lang="en-IN" dirty="0"/>
              <a:t>must see about consulting – may have to consult</a:t>
            </a:r>
          </a:p>
          <a:p>
            <a:pPr fontAlgn="base"/>
            <a:r>
              <a:rPr lang="en-IN" dirty="0"/>
              <a:t>tranquilliser – a medicine to reduce stress and anxiety</a:t>
            </a:r>
          </a:p>
          <a:p>
            <a:pPr fontAlgn="base"/>
            <a:r>
              <a:rPr lang="en-IN" dirty="0"/>
              <a:t>boulder – a large rock</a:t>
            </a:r>
          </a:p>
          <a:p>
            <a:pPr fontAlgn="base"/>
            <a:r>
              <a:rPr lang="en-IN" dirty="0"/>
              <a:t>came round – regained consciousness</a:t>
            </a:r>
          </a:p>
          <a:p>
            <a:endParaRPr lang="en-US" dirty="0"/>
          </a:p>
        </p:txBody>
      </p:sp>
    </p:spTree>
    <p:extLst>
      <p:ext uri="{BB962C8B-B14F-4D97-AF65-F5344CB8AC3E}">
        <p14:creationId xmlns:p14="http://schemas.microsoft.com/office/powerpoint/2010/main" val="2578562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520</Words>
  <Application>Microsoft Macintosh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Bepin Choudhary’s Lapse of Memory </vt:lpstr>
      <vt:lpstr>PowerPoint Presentation</vt:lpstr>
      <vt:lpstr>PowerPoint Presentation</vt:lpstr>
      <vt:lpstr>PowerPoint Presentation</vt:lpstr>
      <vt:lpstr>PowerPoint Presentation</vt:lpstr>
      <vt:lpstr>Word Meanings</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5</cp:revision>
  <dcterms:created xsi:type="dcterms:W3CDTF">2020-06-20T14:49:18Z</dcterms:created>
  <dcterms:modified xsi:type="dcterms:W3CDTF">2020-06-20T15:45:51Z</dcterms:modified>
</cp:coreProperties>
</file>