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7" r:id="rId8"/>
    <p:sldId id="266" r:id="rId9"/>
    <p:sldId id="268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8286808" cy="4143403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spcAft>
                <a:spcPct val="0"/>
              </a:spcAft>
            </a:pPr>
            <a: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SQUARES</a:t>
            </a:r>
            <a:b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&amp;</a:t>
            </a:r>
            <a:b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SQUARE ROOTS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2/4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2/4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137160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en-IN" sz="7200" dirty="0" smtClean="0">
                <a:solidFill>
                  <a:schemeClr val="accent3">
                    <a:lumMod val="75000"/>
                  </a:schemeClr>
                </a:solidFill>
              </a:rPr>
              <a:t>THANK YOU</a:t>
            </a:r>
            <a:endParaRPr lang="en-US" sz="7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9"/>
            <a:ext cx="8286808" cy="2071701"/>
          </a:xfrm>
        </p:spPr>
        <p:txBody>
          <a:bodyPr>
            <a:normAutofit fontScale="90000"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en-US" sz="6600" dirty="0" smtClean="0"/>
              <a:t>Finding the Square of a </a:t>
            </a:r>
            <a:r>
              <a:rPr lang="en-US" sz="6600" dirty="0" smtClean="0"/>
              <a:t>Number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2/4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7" name="Rectangle 6"/>
          <p:cNvSpPr/>
          <p:nvPr/>
        </p:nvSpPr>
        <p:spPr>
          <a:xfrm>
            <a:off x="1285852" y="3714752"/>
            <a:ext cx="70723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Squares of small numbers like 1, 2, 3, 4, 5, 6, 7, ... etc. are easy to find.</a:t>
            </a:r>
            <a:endParaRPr lang="en-US" sz="2800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143372" y="5214950"/>
            <a:ext cx="28312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4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= 16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8286808" cy="1285884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Now we will find the square of two digit numbers so </a:t>
            </a:r>
            <a:r>
              <a:rPr lang="en-US" sz="3600" dirty="0" smtClean="0"/>
              <a:t>quickly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2/4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pic>
        <p:nvPicPr>
          <p:cNvPr id="7" name="Picture 6" descr="A:\2020-2021\Training Certificates\download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571744"/>
            <a:ext cx="435771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857752" y="5214950"/>
            <a:ext cx="2518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 12</a:t>
            </a: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144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8286808" cy="1500197"/>
          </a:xfrm>
        </p:spPr>
        <p:txBody>
          <a:bodyPr>
            <a:noAutofit/>
          </a:bodyPr>
          <a:lstStyle/>
          <a:p>
            <a:r>
              <a:rPr lang="en-US" sz="5400" dirty="0" smtClean="0"/>
              <a:t>Finding the Square of a Number ending 5</a:t>
            </a:r>
            <a:endParaRPr lang="en-US" sz="5400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2/4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00166" y="3214686"/>
            <a:ext cx="71122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(a5)</a:t>
            </a:r>
            <a:r>
              <a:rPr kumimoji="0" lang="en-US" sz="4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a(a + 1) hundred + 25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00298" y="5000636"/>
            <a:ext cx="6122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(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× 8) hundreds + 25 = 5600 + 25 = 5625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9"/>
            <a:ext cx="8286808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 smtClean="0"/>
              <a:t>Pythagorean triplets</a:t>
            </a:r>
            <a:endParaRPr lang="en-US" sz="8800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2/4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42942" y="3829955"/>
            <a:ext cx="835821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set of three numbers are called Pythagorean triplet if the sum of the squares of smaller numbers is equal to the square of largest number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9"/>
            <a:ext cx="8286808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 smtClean="0"/>
              <a:t>Pythagorean triplets</a:t>
            </a:r>
            <a:endParaRPr lang="en-US" sz="8800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2/4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42942" y="3829955"/>
            <a:ext cx="83582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600" b="1" dirty="0" smtClean="0"/>
              <a:t>General form for Pythagorean triplet is 2m, m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– 1 and m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+ 1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9"/>
            <a:ext cx="8286808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 smtClean="0"/>
              <a:t>Pythagorean triplets</a:t>
            </a:r>
            <a:endParaRPr lang="en-US" sz="8800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2/4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42942" y="3478130"/>
            <a:ext cx="835821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/>
              <a:t>All Pythagorean triplets may not be obtained using </a:t>
            </a:r>
            <a:r>
              <a:rPr lang="en-US" sz="3600" dirty="0" smtClean="0"/>
              <a:t>general </a:t>
            </a:r>
            <a:r>
              <a:rPr lang="en-US" sz="3600" dirty="0" smtClean="0"/>
              <a:t>form. For example another triplet 5, 12, 13 also has 12 as a member.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9"/>
            <a:ext cx="8286808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 smtClean="0"/>
              <a:t>Pythagorean triplets</a:t>
            </a:r>
            <a:endParaRPr lang="en-US" sz="8800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2/4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42942" y="3214686"/>
            <a:ext cx="83582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Some Pythagorean triplets are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500298" y="4500570"/>
            <a:ext cx="15716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3, 4, 5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5, 12, 13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7, 24, 25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8, 15, 17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286380" y="4429132"/>
            <a:ext cx="17859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6, 8, 10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20, 21, 29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20, 99, 101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9, 40, 41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9"/>
            <a:ext cx="8286808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 smtClean="0"/>
              <a:t>Pythagorean triplets</a:t>
            </a:r>
            <a:endParaRPr lang="en-US" sz="8800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2/4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42942" y="3214686"/>
            <a:ext cx="835821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/>
              <a:t>If you multiply any Pythagorean triplet with any constant, the resulting set will again the Pythagorean triplet.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428728" y="5014753"/>
            <a:ext cx="75724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(3, 4, 5) is a Pythagorean triplet</a:t>
            </a:r>
          </a:p>
          <a:p>
            <a:r>
              <a:rPr lang="en-US" dirty="0" smtClean="0"/>
              <a:t>(3, 4, 5)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2 = (6, 8, 10) is also a Pythagorean triplet</a:t>
            </a:r>
          </a:p>
          <a:p>
            <a:r>
              <a:rPr lang="en-US" dirty="0" smtClean="0"/>
              <a:t>(3, 4, 5)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3 = (9, 12, 15) is also a Pythagorean triplet</a:t>
            </a:r>
          </a:p>
          <a:p>
            <a:r>
              <a:rPr lang="en-US" dirty="0" smtClean="0"/>
              <a:t>(3, 4, 5)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7 = (21, 28, 35) is also a Pythagorean triplet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491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SQUARES &amp; SQUARE ROOTS  </vt:lpstr>
      <vt:lpstr>Finding the Square of a Number</vt:lpstr>
      <vt:lpstr>Now we will find the square of two digit numbers so quickly</vt:lpstr>
      <vt:lpstr>Finding the Square of a Number ending 5</vt:lpstr>
      <vt:lpstr>Pythagorean triplets</vt:lpstr>
      <vt:lpstr>Pythagorean triplets</vt:lpstr>
      <vt:lpstr>Pythagorean triplets</vt:lpstr>
      <vt:lpstr>Pythagorean triplets</vt:lpstr>
      <vt:lpstr>Pythagorean triplets</vt:lpstr>
      <vt:lpstr>Slide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SQUARES &amp; SQUARE ROOTS</dc:title>
  <dc:creator>BASHU</dc:creator>
  <cp:lastModifiedBy>BASHU</cp:lastModifiedBy>
  <cp:revision>13</cp:revision>
  <dcterms:created xsi:type="dcterms:W3CDTF">2020-06-16T14:34:14Z</dcterms:created>
  <dcterms:modified xsi:type="dcterms:W3CDTF">2020-06-17T12:52:50Z</dcterms:modified>
</cp:coreProperties>
</file>