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37F3A5-6006-4E3D-93CA-1EDAFBB5DD9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B9491B-F02D-4FA9-8B60-2F6088A26B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286808" cy="4143403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spcAft>
                <a:spcPct val="0"/>
              </a:spcAft>
            </a:pP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SQUARES</a:t>
            </a:r>
            <a:b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&amp;</a:t>
            </a:r>
            <a:b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 ROOTS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128588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Square Root</a:t>
            </a:r>
            <a:endParaRPr lang="en-US" sz="60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1285852" y="3714752"/>
            <a:ext cx="7072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Finding the number with the known square is known as finding the square root.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3000364" y="5572140"/>
            <a:ext cx="53415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= 4, therefore square root of 4 is 2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128588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Square Root</a:t>
            </a:r>
            <a:endParaRPr lang="en-US" sz="60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1285852" y="2857496"/>
            <a:ext cx="707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i="1" dirty="0" smtClean="0"/>
              <a:t>Since 9</a:t>
            </a:r>
            <a:r>
              <a:rPr lang="en-US" sz="2800" b="1" i="1" baseline="30000" dirty="0" smtClean="0"/>
              <a:t>2</a:t>
            </a:r>
            <a:r>
              <a:rPr lang="en-US" sz="2800" b="1" i="1" dirty="0" smtClean="0"/>
              <a:t> = 81, and (–9)</a:t>
            </a:r>
            <a:r>
              <a:rPr lang="en-US" sz="2800" b="1" i="1" baseline="30000" dirty="0" smtClean="0"/>
              <a:t>2</a:t>
            </a:r>
            <a:r>
              <a:rPr lang="en-US" sz="2800" b="1" i="1" dirty="0" smtClean="0"/>
              <a:t> = 81</a:t>
            </a:r>
            <a:endParaRPr lang="en-US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57290" y="3643314"/>
            <a:ext cx="69294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 say that square roots of 81 are 9 and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28794" y="4572008"/>
            <a:ext cx="66437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But here, we shall take up only positive square root of a natural number.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9"/>
            <a:ext cx="8286808" cy="128588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Square Root</a:t>
            </a:r>
            <a:endParaRPr lang="en-US" sz="60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1285852" y="2857496"/>
            <a:ext cx="70723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Positive square root of a number is denoted by the symbol </a:t>
            </a:r>
            <a:r>
              <a:rPr lang="en-US" sz="2800" b="1" dirty="0" smtClean="0">
                <a:sym typeface="Symbol"/>
              </a:rPr>
              <a:t>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1928794" y="4572008"/>
            <a:ext cx="6643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ym typeface="Symbol"/>
              </a:rPr>
              <a:t>4 </a:t>
            </a:r>
            <a:r>
              <a:rPr lang="en-US" sz="2400" dirty="0" smtClean="0"/>
              <a:t>= </a:t>
            </a:r>
            <a:r>
              <a:rPr lang="en-US" sz="2400" dirty="0" smtClean="0"/>
              <a:t>2 (not –2);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786446" y="335756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8286808" cy="128588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Finding square root through repeated subtraction</a:t>
            </a:r>
            <a:endParaRPr lang="en-US" sz="36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1857356" y="3105835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We can find the square root of a number by successive subtraction of odd </a:t>
            </a:r>
            <a:r>
              <a:rPr lang="en-US" sz="2400" dirty="0" smtClean="0"/>
              <a:t>numbers starting from 1 </a:t>
            </a:r>
            <a:r>
              <a:rPr lang="en-US" sz="2400" dirty="0" smtClean="0"/>
              <a:t>till result is 0.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643174" y="5000636"/>
            <a:ext cx="5500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Consider for 16</a:t>
            </a:r>
          </a:p>
          <a:p>
            <a:r>
              <a:rPr lang="en-IN" dirty="0" smtClean="0"/>
              <a:t>16 – 1 = 15, 15 – 3 = 12, 12 – 5 = 7, 7 – 7 = 0</a:t>
            </a:r>
          </a:p>
          <a:p>
            <a:r>
              <a:rPr lang="en-IN" dirty="0" smtClean="0"/>
              <a:t>Total four steps.</a:t>
            </a:r>
          </a:p>
          <a:p>
            <a:r>
              <a:rPr lang="en-IN" dirty="0" smtClean="0"/>
              <a:t>So </a:t>
            </a:r>
            <a:r>
              <a:rPr lang="en-IN" dirty="0" smtClean="0">
                <a:sym typeface="Symbol"/>
              </a:rPr>
              <a:t>16 = 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8286808" cy="1357322"/>
          </a:xfrm>
        </p:spPr>
        <p:txBody>
          <a:bodyPr>
            <a:noAutofit/>
          </a:bodyPr>
          <a:lstStyle/>
          <a:p>
            <a:r>
              <a:rPr lang="en-US" sz="4000" dirty="0" smtClean="0"/>
              <a:t>Finding square root through prime </a:t>
            </a:r>
            <a:r>
              <a:rPr lang="en-US" sz="4000" dirty="0" err="1" smtClean="0"/>
              <a:t>factorisation</a:t>
            </a:r>
            <a:endParaRPr lang="en-US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1571604" y="3500438"/>
            <a:ext cx="6572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By pairing the prime factors, we can get the square root of a perfect square</a:t>
            </a:r>
            <a:endParaRPr lang="en-US" sz="2800" dirty="0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5643578"/>
            <a:ext cx="1424121" cy="35719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2643174" y="507207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 root of 36 = 6</a:t>
            </a:r>
            <a:endParaRPr lang="en-US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572140"/>
            <a:ext cx="506560" cy="428628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4429124" y="5572140"/>
            <a:ext cx="324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=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29388" y="5643578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= 2 </a:t>
            </a:r>
            <a:r>
              <a:rPr lang="en-IN" dirty="0" smtClean="0">
                <a:sym typeface="Symbol"/>
              </a:rPr>
              <a:t> </a:t>
            </a:r>
            <a:r>
              <a:rPr lang="en-IN" dirty="0" smtClean="0"/>
              <a:t>3 = 6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13716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en-IN" sz="7200" dirty="0" smtClean="0">
                <a:solidFill>
                  <a:schemeClr val="accent3">
                    <a:lumMod val="75000"/>
                  </a:schemeClr>
                </a:solidFill>
              </a:rPr>
              <a:t>THANK YOU</a:t>
            </a:r>
            <a:endParaRPr lang="en-US" sz="7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</a:t>
            </a:r>
            <a:r>
              <a:rPr lang="en-IN" dirty="0" smtClean="0"/>
              <a:t>3/4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</TotalTime>
  <Words>320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SQUARES &amp; SQUARE ROOTS  </vt:lpstr>
      <vt:lpstr>Square Root</vt:lpstr>
      <vt:lpstr>Square Root</vt:lpstr>
      <vt:lpstr>Square Root</vt:lpstr>
      <vt:lpstr>Finding square root through repeated subtraction</vt:lpstr>
      <vt:lpstr>Finding square root through prime factorisation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SQUARES &amp; SQUARE ROOTS</dc:title>
  <dc:creator>BASHU</dc:creator>
  <cp:lastModifiedBy>BASHU</cp:lastModifiedBy>
  <cp:revision>20</cp:revision>
  <dcterms:created xsi:type="dcterms:W3CDTF">2020-06-16T14:34:14Z</dcterms:created>
  <dcterms:modified xsi:type="dcterms:W3CDTF">2020-06-17T16:02:34Z</dcterms:modified>
</cp:coreProperties>
</file>