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4" r:id="rId2"/>
    <p:sldId id="256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09/06/2020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eena\Downloads\download (9).jpg"/>
          <p:cNvPicPr>
            <a:picLocks noChangeAspect="1" noChangeArrowheads="1"/>
          </p:cNvPicPr>
          <p:nvPr/>
        </p:nvPicPr>
        <p:blipFill>
          <a:blip r:embed="rId2"/>
          <a:srcRect t="28571" r="1333"/>
          <a:stretch>
            <a:fillRect/>
          </a:stretch>
        </p:blipFill>
        <p:spPr bwMode="auto">
          <a:xfrm>
            <a:off x="228600" y="1676400"/>
            <a:ext cx="8610600" cy="250224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181600" y="5257800"/>
            <a:ext cx="3352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3000" dirty="0" smtClean="0">
                <a:solidFill>
                  <a:srgbClr val="00B0F0"/>
                </a:solidFill>
              </a:rPr>
              <a:t>( घनश्याम मीना )</a:t>
            </a:r>
            <a:endParaRPr lang="en-US" sz="3000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457200"/>
            <a:ext cx="64770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5400" dirty="0" smtClean="0"/>
              <a:t>बाल महाभारत</a:t>
            </a:r>
          </a:p>
          <a:p>
            <a:r>
              <a:rPr lang="hi-IN" sz="4000" dirty="0" smtClean="0"/>
              <a:t/>
            </a:r>
            <a:br>
              <a:rPr lang="hi-IN" sz="4000" dirty="0" smtClean="0"/>
            </a:br>
            <a:r>
              <a:rPr lang="hi-IN" sz="4000" dirty="0" smtClean="0"/>
              <a:t>      </a:t>
            </a:r>
            <a:r>
              <a:rPr lang="hi-IN" sz="7200" dirty="0" smtClean="0">
                <a:solidFill>
                  <a:schemeClr val="bg1"/>
                </a:solidFill>
              </a:rPr>
              <a:t>पाठ -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3505200" y="304800"/>
            <a:ext cx="5410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3429000" y="2133600"/>
            <a:ext cx="5486400" cy="49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lum bright="-10000"/>
          </a:blip>
          <a:srcRect/>
          <a:stretch>
            <a:fillRect/>
          </a:stretch>
        </p:blipFill>
        <p:spPr bwMode="auto">
          <a:xfrm>
            <a:off x="381000" y="2590800"/>
            <a:ext cx="8534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ight Arrow 10"/>
          <p:cNvSpPr/>
          <p:nvPr/>
        </p:nvSpPr>
        <p:spPr>
          <a:xfrm>
            <a:off x="304800" y="5334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81000" y="28194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C:\Users\Meena\Downloads\images (6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381000"/>
            <a:ext cx="32004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457200" y="228600"/>
            <a:ext cx="8305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457200" y="3124200"/>
            <a:ext cx="8305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ight Arrow 5"/>
          <p:cNvSpPr/>
          <p:nvPr/>
        </p:nvSpPr>
        <p:spPr>
          <a:xfrm>
            <a:off x="304800" y="2286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04800" y="32766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914400" y="304800"/>
            <a:ext cx="7848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914400" y="2895600"/>
            <a:ext cx="7848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ight Arrow 5"/>
          <p:cNvSpPr/>
          <p:nvPr/>
        </p:nvSpPr>
        <p:spPr>
          <a:xfrm>
            <a:off x="381000" y="381000"/>
            <a:ext cx="381000" cy="30480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81000" y="3048000"/>
            <a:ext cx="381000" cy="3048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0000"/>
          </a:blip>
          <a:srcRect t="2439"/>
          <a:stretch>
            <a:fillRect/>
          </a:stretch>
        </p:blipFill>
        <p:spPr bwMode="auto">
          <a:xfrm>
            <a:off x="3581400" y="228600"/>
            <a:ext cx="5334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228600" y="3733800"/>
            <a:ext cx="8686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 descr="C:\Users\Meena\Downloads\images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28600"/>
            <a:ext cx="32766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990600"/>
            <a:ext cx="70866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 smtClean="0"/>
              <a:t>                        </a:t>
            </a:r>
            <a:r>
              <a:rPr lang="hi-IN" sz="2800" b="1" dirty="0" smtClean="0"/>
              <a:t>अभ्यास प्रश्न </a:t>
            </a:r>
          </a:p>
          <a:p>
            <a:endParaRPr lang="hi-IN" sz="2800" b="1" dirty="0" smtClean="0"/>
          </a:p>
          <a:p>
            <a:r>
              <a:rPr lang="hi-IN" dirty="0" smtClean="0"/>
              <a:t>प्रश्न-1  पांडवों को वारणावत भेजने में दुर्योधन की क्या सोच थी?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600" y="2362200"/>
            <a:ext cx="65508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 smtClean="0"/>
              <a:t>प्रश्न-2   कर्णिक नामक ब्राह्मण कौन था और उसने धृतराष्ट्र से क्या कहा?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66800" y="2895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i-IN" dirty="0" smtClean="0"/>
              <a:t> </a:t>
            </a:r>
          </a:p>
          <a:p>
            <a:r>
              <a:rPr lang="hi-IN" dirty="0" smtClean="0"/>
              <a:t>प्रश्न-3 पुरोचन कौन था?</a:t>
            </a:r>
            <a:endParaRPr lang="hi-IN" dirty="0"/>
          </a:p>
        </p:txBody>
      </p:sp>
      <p:sp>
        <p:nvSpPr>
          <p:cNvPr id="9" name="Rectangle 8"/>
          <p:cNvSpPr/>
          <p:nvPr/>
        </p:nvSpPr>
        <p:spPr>
          <a:xfrm>
            <a:off x="990600" y="35814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 smtClean="0"/>
              <a:t>प्रश्न- 4 दुर्योधन ने पांडवों को वारणावत के मेले में भेजने के लिए किस प्रकार अपने पिता धृतराष्ट्र पर दबाब डाला?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" y="43434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 smtClean="0"/>
              <a:t> प्रश्न-5   पांडवों को भी वारणावत जाने की उत्सुकता क्यों हुई?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122</TotalTime>
  <Words>15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Meena</cp:lastModifiedBy>
  <cp:revision>18</cp:revision>
  <dcterms:created xsi:type="dcterms:W3CDTF">2006-08-16T00:00:00Z</dcterms:created>
  <dcterms:modified xsi:type="dcterms:W3CDTF">2020-06-09T15:27:58Z</dcterms:modified>
</cp:coreProperties>
</file>