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2"/>
  </p:notesMasterIdLst>
  <p:sldIdLst>
    <p:sldId id="256" r:id="rId2"/>
    <p:sldId id="266" r:id="rId3"/>
    <p:sldId id="267" r:id="rId4"/>
    <p:sldId id="268" r:id="rId5"/>
    <p:sldId id="269" r:id="rId6"/>
    <p:sldId id="270" r:id="rId7"/>
    <p:sldId id="272" r:id="rId8"/>
    <p:sldId id="273" r:id="rId9"/>
    <p:sldId id="274"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9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resh nair" userId="11b26339bf0defc4" providerId="LiveId" clId="{31B3CDDF-3C55-4C97-A3B7-3EF6C8253138}"/>
    <pc:docChg chg="undo custSel addSld delSld modSld">
      <pc:chgData name="Suresh nair" userId="11b26339bf0defc4" providerId="LiveId" clId="{31B3CDDF-3C55-4C97-A3B7-3EF6C8253138}" dt="2020-06-13T12:53:38.606" v="2538" actId="20577"/>
      <pc:docMkLst>
        <pc:docMk/>
      </pc:docMkLst>
      <pc:sldChg chg="addSp delSp modSp mod setBg">
        <pc:chgData name="Suresh nair" userId="11b26339bf0defc4" providerId="LiveId" clId="{31B3CDDF-3C55-4C97-A3B7-3EF6C8253138}" dt="2020-06-13T06:57:51.424" v="1425" actId="14100"/>
        <pc:sldMkLst>
          <pc:docMk/>
          <pc:sldMk cId="1006195155" sldId="256"/>
        </pc:sldMkLst>
        <pc:spChg chg="mod">
          <ac:chgData name="Suresh nair" userId="11b26339bf0defc4" providerId="LiveId" clId="{31B3CDDF-3C55-4C97-A3B7-3EF6C8253138}" dt="2020-06-13T06:56:54.037" v="1412" actId="14100"/>
          <ac:spMkLst>
            <pc:docMk/>
            <pc:sldMk cId="1006195155" sldId="256"/>
            <ac:spMk id="2" creationId="{A03C88B2-E2FE-4689-B128-A65C4DC57EC3}"/>
          </ac:spMkLst>
        </pc:spChg>
        <pc:spChg chg="mod">
          <ac:chgData name="Suresh nair" userId="11b26339bf0defc4" providerId="LiveId" clId="{31B3CDDF-3C55-4C97-A3B7-3EF6C8253138}" dt="2020-06-13T06:57:27.991" v="1421" actId="14100"/>
          <ac:spMkLst>
            <pc:docMk/>
            <pc:sldMk cId="1006195155" sldId="256"/>
            <ac:spMk id="3" creationId="{4B6C0AA7-E37E-4CA4-908A-58157B5066F1}"/>
          </ac:spMkLst>
        </pc:spChg>
        <pc:spChg chg="add del mod">
          <ac:chgData name="Suresh nair" userId="11b26339bf0defc4" providerId="LiveId" clId="{31B3CDDF-3C55-4C97-A3B7-3EF6C8253138}" dt="2020-06-12T12:57:03.324" v="73"/>
          <ac:spMkLst>
            <pc:docMk/>
            <pc:sldMk cId="1006195155" sldId="256"/>
            <ac:spMk id="4" creationId="{34E82C40-3E46-458B-BBFA-1B4DC6D75275}"/>
          </ac:spMkLst>
        </pc:spChg>
        <pc:spChg chg="add del mod">
          <ac:chgData name="Suresh nair" userId="11b26339bf0defc4" providerId="LiveId" clId="{31B3CDDF-3C55-4C97-A3B7-3EF6C8253138}" dt="2020-06-12T12:58:06.074" v="82"/>
          <ac:spMkLst>
            <pc:docMk/>
            <pc:sldMk cId="1006195155" sldId="256"/>
            <ac:spMk id="6" creationId="{056FE58F-215A-4EFF-8C31-7619DC3168F0}"/>
          </ac:spMkLst>
        </pc:spChg>
        <pc:spChg chg="add del mod">
          <ac:chgData name="Suresh nair" userId="11b26339bf0defc4" providerId="LiveId" clId="{31B3CDDF-3C55-4C97-A3B7-3EF6C8253138}" dt="2020-06-12T12:58:06.074" v="82"/>
          <ac:spMkLst>
            <pc:docMk/>
            <pc:sldMk cId="1006195155" sldId="256"/>
            <ac:spMk id="7" creationId="{6D32D9D1-EA5C-48F9-9BD0-C56B2A6003EF}"/>
          </ac:spMkLst>
        </pc:spChg>
        <pc:picChg chg="add del mod">
          <ac:chgData name="Suresh nair" userId="11b26339bf0defc4" providerId="LiveId" clId="{31B3CDDF-3C55-4C97-A3B7-3EF6C8253138}" dt="2020-06-13T04:31:23.995" v="351" actId="478"/>
          <ac:picMkLst>
            <pc:docMk/>
            <pc:sldMk cId="1006195155" sldId="256"/>
            <ac:picMk id="5" creationId="{36A41CB2-8D4B-49C8-9FDB-6077EC7EC41B}"/>
          </ac:picMkLst>
        </pc:picChg>
        <pc:picChg chg="add mod">
          <ac:chgData name="Suresh nair" userId="11b26339bf0defc4" providerId="LiveId" clId="{31B3CDDF-3C55-4C97-A3B7-3EF6C8253138}" dt="2020-06-13T06:57:51.424" v="1425" actId="14100"/>
          <ac:picMkLst>
            <pc:docMk/>
            <pc:sldMk cId="1006195155" sldId="256"/>
            <ac:picMk id="9" creationId="{2B360F11-1E41-42E6-B237-BC9B69187370}"/>
          </ac:picMkLst>
        </pc:picChg>
        <pc:picChg chg="add mod">
          <ac:chgData name="Suresh nair" userId="11b26339bf0defc4" providerId="LiveId" clId="{31B3CDDF-3C55-4C97-A3B7-3EF6C8253138}" dt="2020-06-12T12:59:44.837" v="96" actId="14100"/>
          <ac:picMkLst>
            <pc:docMk/>
            <pc:sldMk cId="1006195155" sldId="256"/>
            <ac:picMk id="1026" creationId="{26693373-E8EA-43D6-B151-D687A5C7639A}"/>
          </ac:picMkLst>
        </pc:picChg>
      </pc:sldChg>
      <pc:sldChg chg="addSp modSp add del">
        <pc:chgData name="Suresh nair" userId="11b26339bf0defc4" providerId="LiveId" clId="{31B3CDDF-3C55-4C97-A3B7-3EF6C8253138}" dt="2020-06-13T04:58:53.125" v="426" actId="2696"/>
        <pc:sldMkLst>
          <pc:docMk/>
          <pc:sldMk cId="3893002172" sldId="260"/>
        </pc:sldMkLst>
        <pc:picChg chg="add mod">
          <ac:chgData name="Suresh nair" userId="11b26339bf0defc4" providerId="LiveId" clId="{31B3CDDF-3C55-4C97-A3B7-3EF6C8253138}" dt="2020-06-12T12:46:06.962" v="5" actId="571"/>
          <ac:picMkLst>
            <pc:docMk/>
            <pc:sldMk cId="3893002172" sldId="260"/>
            <ac:picMk id="5" creationId="{1289F101-A9E6-43A2-B27F-0A399F04B97F}"/>
          </ac:picMkLst>
        </pc:picChg>
      </pc:sldChg>
      <pc:sldChg chg="addSp delSp modSp add del">
        <pc:chgData name="Suresh nair" userId="11b26339bf0defc4" providerId="LiveId" clId="{31B3CDDF-3C55-4C97-A3B7-3EF6C8253138}" dt="2020-06-13T04:59:55.732" v="429" actId="2696"/>
        <pc:sldMkLst>
          <pc:docMk/>
          <pc:sldMk cId="2629688346" sldId="261"/>
        </pc:sldMkLst>
        <pc:picChg chg="add del mod">
          <ac:chgData name="Suresh nair" userId="11b26339bf0defc4" providerId="LiveId" clId="{31B3CDDF-3C55-4C97-A3B7-3EF6C8253138}" dt="2020-06-13T04:58:30.403" v="425" actId="478"/>
          <ac:picMkLst>
            <pc:docMk/>
            <pc:sldMk cId="2629688346" sldId="261"/>
            <ac:picMk id="6" creationId="{9ED1FDCF-FB5B-4549-BA81-8F564A026CF5}"/>
          </ac:picMkLst>
        </pc:picChg>
        <pc:picChg chg="add mod">
          <ac:chgData name="Suresh nair" userId="11b26339bf0defc4" providerId="LiveId" clId="{31B3CDDF-3C55-4C97-A3B7-3EF6C8253138}" dt="2020-06-13T04:58:15.500" v="423" actId="571"/>
          <ac:picMkLst>
            <pc:docMk/>
            <pc:sldMk cId="2629688346" sldId="261"/>
            <ac:picMk id="7" creationId="{F1B803CA-6501-40F3-A2BA-B4CA79430544}"/>
          </ac:picMkLst>
        </pc:picChg>
        <pc:picChg chg="del">
          <ac:chgData name="Suresh nair" userId="11b26339bf0defc4" providerId="LiveId" clId="{31B3CDDF-3C55-4C97-A3B7-3EF6C8253138}" dt="2020-06-12T12:57:12.668" v="74" actId="21"/>
          <ac:picMkLst>
            <pc:docMk/>
            <pc:sldMk cId="2629688346" sldId="261"/>
            <ac:picMk id="2050" creationId="{654B7C5F-D3B9-4EEB-A1E1-A28F721331FB}"/>
          </ac:picMkLst>
        </pc:picChg>
        <pc:picChg chg="add mod">
          <ac:chgData name="Suresh nair" userId="11b26339bf0defc4" providerId="LiveId" clId="{31B3CDDF-3C55-4C97-A3B7-3EF6C8253138}" dt="2020-06-13T04:46:11.601" v="406" actId="1076"/>
          <ac:picMkLst>
            <pc:docMk/>
            <pc:sldMk cId="2629688346" sldId="261"/>
            <ac:picMk id="3074" creationId="{FBDDC6B2-63E5-4771-94CE-32B9B7C09422}"/>
          </ac:picMkLst>
        </pc:picChg>
      </pc:sldChg>
      <pc:sldChg chg="addSp delSp modSp add del">
        <pc:chgData name="Suresh nair" userId="11b26339bf0defc4" providerId="LiveId" clId="{31B3CDDF-3C55-4C97-A3B7-3EF6C8253138}" dt="2020-06-13T06:49:57.815" v="1288" actId="2696"/>
        <pc:sldMkLst>
          <pc:docMk/>
          <pc:sldMk cId="1776812322" sldId="263"/>
        </pc:sldMkLst>
        <pc:spChg chg="mod">
          <ac:chgData name="Suresh nair" userId="11b26339bf0defc4" providerId="LiveId" clId="{31B3CDDF-3C55-4C97-A3B7-3EF6C8253138}" dt="2020-06-13T06:49:26.914" v="1275"/>
          <ac:spMkLst>
            <pc:docMk/>
            <pc:sldMk cId="1776812322" sldId="263"/>
            <ac:spMk id="5" creationId="{06F725DF-3298-40C1-953B-35B2A6196DCF}"/>
          </ac:spMkLst>
        </pc:spChg>
        <pc:picChg chg="mod">
          <ac:chgData name="Suresh nair" userId="11b26339bf0defc4" providerId="LiveId" clId="{31B3CDDF-3C55-4C97-A3B7-3EF6C8253138}" dt="2020-06-12T13:15:56.313" v="133" actId="1076"/>
          <ac:picMkLst>
            <pc:docMk/>
            <pc:sldMk cId="1776812322" sldId="263"/>
            <ac:picMk id="2050" creationId="{D12B4EDA-F466-4520-8917-93B8ABE4F123}"/>
          </ac:picMkLst>
        </pc:picChg>
        <pc:picChg chg="add del mod">
          <ac:chgData name="Suresh nair" userId="11b26339bf0defc4" providerId="LiveId" clId="{31B3CDDF-3C55-4C97-A3B7-3EF6C8253138}" dt="2020-06-12T14:00:29.040" v="257" actId="21"/>
          <ac:picMkLst>
            <pc:docMk/>
            <pc:sldMk cId="1776812322" sldId="263"/>
            <ac:picMk id="4098" creationId="{27FAE0E7-D3B5-47D1-91C2-D4D8C09671A1}"/>
          </ac:picMkLst>
        </pc:picChg>
        <pc:picChg chg="add">
          <ac:chgData name="Suresh nair" userId="11b26339bf0defc4" providerId="LiveId" clId="{31B3CDDF-3C55-4C97-A3B7-3EF6C8253138}" dt="2020-06-12T13:15:54.202" v="132"/>
          <ac:picMkLst>
            <pc:docMk/>
            <pc:sldMk cId="1776812322" sldId="263"/>
            <ac:picMk id="4100" creationId="{756E4287-B676-4F23-8182-0218065CB32B}"/>
          </ac:picMkLst>
        </pc:picChg>
        <pc:picChg chg="add mod">
          <ac:chgData name="Suresh nair" userId="11b26339bf0defc4" providerId="LiveId" clId="{31B3CDDF-3C55-4C97-A3B7-3EF6C8253138}" dt="2020-06-12T13:16:29.076" v="139" actId="14100"/>
          <ac:picMkLst>
            <pc:docMk/>
            <pc:sldMk cId="1776812322" sldId="263"/>
            <ac:picMk id="4102" creationId="{C3491290-FAD6-474A-8145-9701F1CA9ABE}"/>
          </ac:picMkLst>
        </pc:picChg>
        <pc:picChg chg="add mod">
          <ac:chgData name="Suresh nair" userId="11b26339bf0defc4" providerId="LiveId" clId="{31B3CDDF-3C55-4C97-A3B7-3EF6C8253138}" dt="2020-06-12T13:17:21.379" v="146" actId="14100"/>
          <ac:picMkLst>
            <pc:docMk/>
            <pc:sldMk cId="1776812322" sldId="263"/>
            <ac:picMk id="4104" creationId="{2A867FC3-3658-4B3E-A32F-1CA664529FAD}"/>
          </ac:picMkLst>
        </pc:picChg>
      </pc:sldChg>
      <pc:sldChg chg="addSp modSp new add del">
        <pc:chgData name="Suresh nair" userId="11b26339bf0defc4" providerId="LiveId" clId="{31B3CDDF-3C55-4C97-A3B7-3EF6C8253138}" dt="2020-06-13T04:59:08.237" v="427" actId="2696"/>
        <pc:sldMkLst>
          <pc:docMk/>
          <pc:sldMk cId="3633341049" sldId="264"/>
        </pc:sldMkLst>
        <pc:picChg chg="add mod">
          <ac:chgData name="Suresh nair" userId="11b26339bf0defc4" providerId="LiveId" clId="{31B3CDDF-3C55-4C97-A3B7-3EF6C8253138}" dt="2020-06-12T13:09:39.915" v="107" actId="14100"/>
          <ac:picMkLst>
            <pc:docMk/>
            <pc:sldMk cId="3633341049" sldId="264"/>
            <ac:picMk id="2050" creationId="{0A49E415-A087-4DAF-A6D3-A9916AB5EF62}"/>
          </ac:picMkLst>
        </pc:picChg>
        <pc:picChg chg="add mod">
          <ac:chgData name="Suresh nair" userId="11b26339bf0defc4" providerId="LiveId" clId="{31B3CDDF-3C55-4C97-A3B7-3EF6C8253138}" dt="2020-06-12T13:02:17.683" v="100" actId="14100"/>
          <ac:picMkLst>
            <pc:docMk/>
            <pc:sldMk cId="3633341049" sldId="264"/>
            <ac:picMk id="2052" creationId="{D90134C0-57FC-42A4-91E3-2E00FEC3A68D}"/>
          </ac:picMkLst>
        </pc:picChg>
        <pc:picChg chg="add mod">
          <ac:chgData name="Suresh nair" userId="11b26339bf0defc4" providerId="LiveId" clId="{31B3CDDF-3C55-4C97-A3B7-3EF6C8253138}" dt="2020-06-12T13:03:01.601" v="105" actId="14100"/>
          <ac:picMkLst>
            <pc:docMk/>
            <pc:sldMk cId="3633341049" sldId="264"/>
            <ac:picMk id="2054" creationId="{215C725D-589E-4BC8-8F9E-47C4CE338EF1}"/>
          </ac:picMkLst>
        </pc:picChg>
        <pc:picChg chg="add mod">
          <ac:chgData name="Suresh nair" userId="11b26339bf0defc4" providerId="LiveId" clId="{31B3CDDF-3C55-4C97-A3B7-3EF6C8253138}" dt="2020-06-12T13:10:04.580" v="112" actId="14100"/>
          <ac:picMkLst>
            <pc:docMk/>
            <pc:sldMk cId="3633341049" sldId="264"/>
            <ac:picMk id="2056" creationId="{DF14BF07-4717-4FC6-B732-FD8554477151}"/>
          </ac:picMkLst>
        </pc:picChg>
      </pc:sldChg>
      <pc:sldChg chg="delSp add del">
        <pc:chgData name="Suresh nair" userId="11b26339bf0defc4" providerId="LiveId" clId="{31B3CDDF-3C55-4C97-A3B7-3EF6C8253138}" dt="2020-06-13T04:59:35.068" v="428" actId="2696"/>
        <pc:sldMkLst>
          <pc:docMk/>
          <pc:sldMk cId="3123386602" sldId="265"/>
        </pc:sldMkLst>
        <pc:picChg chg="del">
          <ac:chgData name="Suresh nair" userId="11b26339bf0defc4" providerId="LiveId" clId="{31B3CDDF-3C55-4C97-A3B7-3EF6C8253138}" dt="2020-06-12T13:10:25.268" v="113" actId="21"/>
          <ac:picMkLst>
            <pc:docMk/>
            <pc:sldMk cId="3123386602" sldId="265"/>
            <ac:picMk id="1028" creationId="{E0249FF5-544A-4BB2-A36C-B69E7ECC461A}"/>
          </ac:picMkLst>
        </pc:picChg>
      </pc:sldChg>
      <pc:sldChg chg="add del">
        <pc:chgData name="Suresh nair" userId="11b26339bf0defc4" providerId="LiveId" clId="{31B3CDDF-3C55-4C97-A3B7-3EF6C8253138}" dt="2020-06-13T04:58:03.844" v="418"/>
        <pc:sldMkLst>
          <pc:docMk/>
          <pc:sldMk cId="4282890197" sldId="265"/>
        </pc:sldMkLst>
      </pc:sldChg>
      <pc:sldChg chg="new del">
        <pc:chgData name="Suresh nair" userId="11b26339bf0defc4" providerId="LiveId" clId="{31B3CDDF-3C55-4C97-A3B7-3EF6C8253138}" dt="2020-06-12T13:20:49.410" v="149" actId="2696"/>
        <pc:sldMkLst>
          <pc:docMk/>
          <pc:sldMk cId="2913682563" sldId="266"/>
        </pc:sldMkLst>
      </pc:sldChg>
      <pc:sldChg chg="addSp modSp new mod">
        <pc:chgData name="Suresh nair" userId="11b26339bf0defc4" providerId="LiveId" clId="{31B3CDDF-3C55-4C97-A3B7-3EF6C8253138}" dt="2020-06-13T07:00:14.605" v="1441" actId="207"/>
        <pc:sldMkLst>
          <pc:docMk/>
          <pc:sldMk cId="3264062269" sldId="266"/>
        </pc:sldMkLst>
        <pc:spChg chg="mod">
          <ac:chgData name="Suresh nair" userId="11b26339bf0defc4" providerId="LiveId" clId="{31B3CDDF-3C55-4C97-A3B7-3EF6C8253138}" dt="2020-06-13T07:00:14.605" v="1441" actId="207"/>
          <ac:spMkLst>
            <pc:docMk/>
            <pc:sldMk cId="3264062269" sldId="266"/>
            <ac:spMk id="2" creationId="{AD91E4D4-C664-429D-AF26-BB8F50717707}"/>
          </ac:spMkLst>
        </pc:spChg>
        <pc:spChg chg="mod">
          <ac:chgData name="Suresh nair" userId="11b26339bf0defc4" providerId="LiveId" clId="{31B3CDDF-3C55-4C97-A3B7-3EF6C8253138}" dt="2020-06-13T06:56:01.083" v="1404" actId="27636"/>
          <ac:spMkLst>
            <pc:docMk/>
            <pc:sldMk cId="3264062269" sldId="266"/>
            <ac:spMk id="3" creationId="{5AABA2B8-78C2-4440-96C5-75A2E64097D9}"/>
          </ac:spMkLst>
        </pc:spChg>
        <pc:spChg chg="mod">
          <ac:chgData name="Suresh nair" userId="11b26339bf0defc4" providerId="LiveId" clId="{31B3CDDF-3C55-4C97-A3B7-3EF6C8253138}" dt="2020-06-13T06:56:01.085" v="1405" actId="27636"/>
          <ac:spMkLst>
            <pc:docMk/>
            <pc:sldMk cId="3264062269" sldId="266"/>
            <ac:spMk id="4" creationId="{78FD8585-C267-4E7F-B1B4-D257D17C8305}"/>
          </ac:spMkLst>
        </pc:spChg>
        <pc:picChg chg="add mod">
          <ac:chgData name="Suresh nair" userId="11b26339bf0defc4" providerId="LiveId" clId="{31B3CDDF-3C55-4C97-A3B7-3EF6C8253138}" dt="2020-06-12T14:02:01.873" v="267" actId="732"/>
          <ac:picMkLst>
            <pc:docMk/>
            <pc:sldMk cId="3264062269" sldId="266"/>
            <ac:picMk id="6" creationId="{E511D994-2987-44DE-84AC-A7AB89A53614}"/>
          </ac:picMkLst>
        </pc:picChg>
        <pc:picChg chg="add mod">
          <ac:chgData name="Suresh nair" userId="11b26339bf0defc4" providerId="LiveId" clId="{31B3CDDF-3C55-4C97-A3B7-3EF6C8253138}" dt="2020-06-12T13:47:03.396" v="237" actId="14100"/>
          <ac:picMkLst>
            <pc:docMk/>
            <pc:sldMk cId="3264062269" sldId="266"/>
            <ac:picMk id="1026" creationId="{58CAE26A-4852-471F-B72C-188BC8C10B42}"/>
          </ac:picMkLst>
        </pc:picChg>
      </pc:sldChg>
      <pc:sldChg chg="addSp delSp modSp new mod">
        <pc:chgData name="Suresh nair" userId="11b26339bf0defc4" providerId="LiveId" clId="{31B3CDDF-3C55-4C97-A3B7-3EF6C8253138}" dt="2020-06-13T12:53:38.606" v="2538" actId="20577"/>
        <pc:sldMkLst>
          <pc:docMk/>
          <pc:sldMk cId="4229271927" sldId="267"/>
        </pc:sldMkLst>
        <pc:spChg chg="mod">
          <ac:chgData name="Suresh nair" userId="11b26339bf0defc4" providerId="LiveId" clId="{31B3CDDF-3C55-4C97-A3B7-3EF6C8253138}" dt="2020-06-13T06:58:16.643" v="1428" actId="14100"/>
          <ac:spMkLst>
            <pc:docMk/>
            <pc:sldMk cId="4229271927" sldId="267"/>
            <ac:spMk id="2" creationId="{006225D5-21DD-4500-BCC9-AFA44CC0A859}"/>
          </ac:spMkLst>
        </pc:spChg>
        <pc:spChg chg="mod">
          <ac:chgData name="Suresh nair" userId="11b26339bf0defc4" providerId="LiveId" clId="{31B3CDDF-3C55-4C97-A3B7-3EF6C8253138}" dt="2020-06-13T12:53:38.606" v="2538" actId="20577"/>
          <ac:spMkLst>
            <pc:docMk/>
            <pc:sldMk cId="4229271927" sldId="267"/>
            <ac:spMk id="3" creationId="{DB285195-B056-4964-8BEB-BAC9B0DD5061}"/>
          </ac:spMkLst>
        </pc:spChg>
        <pc:spChg chg="mod">
          <ac:chgData name="Suresh nair" userId="11b26339bf0defc4" providerId="LiveId" clId="{31B3CDDF-3C55-4C97-A3B7-3EF6C8253138}" dt="2020-06-13T06:56:00.877" v="1397" actId="27636"/>
          <ac:spMkLst>
            <pc:docMk/>
            <pc:sldMk cId="4229271927" sldId="267"/>
            <ac:spMk id="4" creationId="{C1E3F396-2AD5-436F-BFF0-25BC68154B8F}"/>
          </ac:spMkLst>
        </pc:spChg>
        <pc:spChg chg="add mod">
          <ac:chgData name="Suresh nair" userId="11b26339bf0defc4" providerId="LiveId" clId="{31B3CDDF-3C55-4C97-A3B7-3EF6C8253138}" dt="2020-06-12T14:15:32.265" v="305" actId="14100"/>
          <ac:spMkLst>
            <pc:docMk/>
            <pc:sldMk cId="4229271927" sldId="267"/>
            <ac:spMk id="5" creationId="{0DA3421B-EFCE-483B-86EE-79414AEDD3B8}"/>
          </ac:spMkLst>
        </pc:spChg>
        <pc:spChg chg="add del mod">
          <ac:chgData name="Suresh nair" userId="11b26339bf0defc4" providerId="LiveId" clId="{31B3CDDF-3C55-4C97-A3B7-3EF6C8253138}" dt="2020-06-13T12:52:30.996" v="2527" actId="478"/>
          <ac:spMkLst>
            <pc:docMk/>
            <pc:sldMk cId="4229271927" sldId="267"/>
            <ac:spMk id="6" creationId="{D75AA39F-3DC8-4DBF-A88A-96893FA56FF6}"/>
          </ac:spMkLst>
        </pc:spChg>
        <pc:spChg chg="add del mod">
          <ac:chgData name="Suresh nair" userId="11b26339bf0defc4" providerId="LiveId" clId="{31B3CDDF-3C55-4C97-A3B7-3EF6C8253138}" dt="2020-06-13T12:53:22.177" v="2535" actId="478"/>
          <ac:spMkLst>
            <pc:docMk/>
            <pc:sldMk cId="4229271927" sldId="267"/>
            <ac:spMk id="7" creationId="{30FB8E47-C262-44B1-8841-35B163C55E13}"/>
          </ac:spMkLst>
        </pc:spChg>
        <pc:spChg chg="add del mod">
          <ac:chgData name="Suresh nair" userId="11b26339bf0defc4" providerId="LiveId" clId="{31B3CDDF-3C55-4C97-A3B7-3EF6C8253138}" dt="2020-06-13T12:52:20.275" v="2524" actId="478"/>
          <ac:spMkLst>
            <pc:docMk/>
            <pc:sldMk cId="4229271927" sldId="267"/>
            <ac:spMk id="9" creationId="{810731CA-371A-4754-9925-3630297B93F8}"/>
          </ac:spMkLst>
        </pc:spChg>
        <pc:picChg chg="add del mod">
          <ac:chgData name="Suresh nair" userId="11b26339bf0defc4" providerId="LiveId" clId="{31B3CDDF-3C55-4C97-A3B7-3EF6C8253138}" dt="2020-06-12T14:26:50.948" v="332" actId="478"/>
          <ac:picMkLst>
            <pc:docMk/>
            <pc:sldMk cId="4229271927" sldId="267"/>
            <ac:picMk id="2050" creationId="{8E507F7F-CE9B-4D54-884C-3DD137EFB004}"/>
          </ac:picMkLst>
        </pc:picChg>
        <pc:picChg chg="add mod">
          <ac:chgData name="Suresh nair" userId="11b26339bf0defc4" providerId="LiveId" clId="{31B3CDDF-3C55-4C97-A3B7-3EF6C8253138}" dt="2020-06-13T12:52:41.520" v="2528" actId="14100"/>
          <ac:picMkLst>
            <pc:docMk/>
            <pc:sldMk cId="4229271927" sldId="267"/>
            <ac:picMk id="2052" creationId="{B5906336-8E4F-4F3D-9ABD-2D6E034A5DB3}"/>
          </ac:picMkLst>
        </pc:picChg>
        <pc:picChg chg="add mod">
          <ac:chgData name="Suresh nair" userId="11b26339bf0defc4" providerId="LiveId" clId="{31B3CDDF-3C55-4C97-A3B7-3EF6C8253138}" dt="2020-06-13T12:50:23.217" v="2511" actId="207"/>
          <ac:picMkLst>
            <pc:docMk/>
            <pc:sldMk cId="4229271927" sldId="267"/>
            <ac:picMk id="2054" creationId="{9209A4CF-3A50-4E0D-806C-C267FBA54985}"/>
          </ac:picMkLst>
        </pc:picChg>
      </pc:sldChg>
      <pc:sldChg chg="addSp modSp new mod">
        <pc:chgData name="Suresh nair" userId="11b26339bf0defc4" providerId="LiveId" clId="{31B3CDDF-3C55-4C97-A3B7-3EF6C8253138}" dt="2020-06-13T07:01:02.862" v="1446" actId="255"/>
        <pc:sldMkLst>
          <pc:docMk/>
          <pc:sldMk cId="2911178394" sldId="268"/>
        </pc:sldMkLst>
        <pc:spChg chg="mod">
          <ac:chgData name="Suresh nair" userId="11b26339bf0defc4" providerId="LiveId" clId="{31B3CDDF-3C55-4C97-A3B7-3EF6C8253138}" dt="2020-06-13T07:00:22.941" v="1442" actId="207"/>
          <ac:spMkLst>
            <pc:docMk/>
            <pc:sldMk cId="2911178394" sldId="268"/>
            <ac:spMk id="2" creationId="{FBC541BF-2549-4DD5-A272-62620A5714ED}"/>
          </ac:spMkLst>
        </pc:spChg>
        <pc:spChg chg="mod">
          <ac:chgData name="Suresh nair" userId="11b26339bf0defc4" providerId="LiveId" clId="{31B3CDDF-3C55-4C97-A3B7-3EF6C8253138}" dt="2020-06-13T07:01:02.862" v="1446" actId="255"/>
          <ac:spMkLst>
            <pc:docMk/>
            <pc:sldMk cId="2911178394" sldId="268"/>
            <ac:spMk id="3" creationId="{D4E86186-DD8D-4C8D-BDC1-716F5583BC83}"/>
          </ac:spMkLst>
        </pc:spChg>
        <pc:spChg chg="mod">
          <ac:chgData name="Suresh nair" userId="11b26339bf0defc4" providerId="LiveId" clId="{31B3CDDF-3C55-4C97-A3B7-3EF6C8253138}" dt="2020-06-13T06:56:00.971" v="1398" actId="27636"/>
          <ac:spMkLst>
            <pc:docMk/>
            <pc:sldMk cId="2911178394" sldId="268"/>
            <ac:spMk id="4" creationId="{61A9D83D-562E-4187-8D7C-83FA660AD405}"/>
          </ac:spMkLst>
        </pc:spChg>
        <pc:spChg chg="add mod">
          <ac:chgData name="Suresh nair" userId="11b26339bf0defc4" providerId="LiveId" clId="{31B3CDDF-3C55-4C97-A3B7-3EF6C8253138}" dt="2020-06-13T05:31:25.826" v="636" actId="14100"/>
          <ac:spMkLst>
            <pc:docMk/>
            <pc:sldMk cId="2911178394" sldId="268"/>
            <ac:spMk id="6" creationId="{F1AEB6D4-41A1-4F41-BA9D-D0ECC1E26B77}"/>
          </ac:spMkLst>
        </pc:spChg>
        <pc:picChg chg="add mod">
          <ac:chgData name="Suresh nair" userId="11b26339bf0defc4" providerId="LiveId" clId="{31B3CDDF-3C55-4C97-A3B7-3EF6C8253138}" dt="2020-06-13T05:24:11.416" v="600" actId="14100"/>
          <ac:picMkLst>
            <pc:docMk/>
            <pc:sldMk cId="2911178394" sldId="268"/>
            <ac:picMk id="5" creationId="{2CB21F29-7420-4F0F-93C9-84E29037227A}"/>
          </ac:picMkLst>
        </pc:picChg>
        <pc:picChg chg="add mod">
          <ac:chgData name="Suresh nair" userId="11b26339bf0defc4" providerId="LiveId" clId="{31B3CDDF-3C55-4C97-A3B7-3EF6C8253138}" dt="2020-06-13T06:51:39.331" v="1301" actId="14100"/>
          <ac:picMkLst>
            <pc:docMk/>
            <pc:sldMk cId="2911178394" sldId="268"/>
            <ac:picMk id="1026" creationId="{D86760C8-FED1-4C92-A636-CA799677B46D}"/>
          </ac:picMkLst>
        </pc:picChg>
      </pc:sldChg>
      <pc:sldChg chg="addSp delSp modSp new mod">
        <pc:chgData name="Suresh nair" userId="11b26339bf0defc4" providerId="LiveId" clId="{31B3CDDF-3C55-4C97-A3B7-3EF6C8253138}" dt="2020-06-13T06:56:01.008" v="1400" actId="27636"/>
        <pc:sldMkLst>
          <pc:docMk/>
          <pc:sldMk cId="2059764874" sldId="269"/>
        </pc:sldMkLst>
        <pc:spChg chg="mod">
          <ac:chgData name="Suresh nair" userId="11b26339bf0defc4" providerId="LiveId" clId="{31B3CDDF-3C55-4C97-A3B7-3EF6C8253138}" dt="2020-06-13T05:28:11.334" v="606" actId="207"/>
          <ac:spMkLst>
            <pc:docMk/>
            <pc:sldMk cId="2059764874" sldId="269"/>
            <ac:spMk id="2" creationId="{2646EEB2-9F3C-4D8C-8A02-7C831965808B}"/>
          </ac:spMkLst>
        </pc:spChg>
        <pc:spChg chg="mod">
          <ac:chgData name="Suresh nair" userId="11b26339bf0defc4" providerId="LiveId" clId="{31B3CDDF-3C55-4C97-A3B7-3EF6C8253138}" dt="2020-06-13T06:56:01.008" v="1400" actId="27636"/>
          <ac:spMkLst>
            <pc:docMk/>
            <pc:sldMk cId="2059764874" sldId="269"/>
            <ac:spMk id="3" creationId="{BA00EDD9-5EBA-47D6-9BBD-32514110D449}"/>
          </ac:spMkLst>
        </pc:spChg>
        <pc:spChg chg="mod">
          <ac:chgData name="Suresh nair" userId="11b26339bf0defc4" providerId="LiveId" clId="{31B3CDDF-3C55-4C97-A3B7-3EF6C8253138}" dt="2020-06-13T06:56:01.002" v="1399" actId="27636"/>
          <ac:spMkLst>
            <pc:docMk/>
            <pc:sldMk cId="2059764874" sldId="269"/>
            <ac:spMk id="4" creationId="{CA0DD550-E160-4DB4-AE72-7EDF28F7F3E5}"/>
          </ac:spMkLst>
        </pc:spChg>
        <pc:picChg chg="add mod">
          <ac:chgData name="Suresh nair" userId="11b26339bf0defc4" providerId="LiveId" clId="{31B3CDDF-3C55-4C97-A3B7-3EF6C8253138}" dt="2020-06-13T05:28:03.741" v="605" actId="14100"/>
          <ac:picMkLst>
            <pc:docMk/>
            <pc:sldMk cId="2059764874" sldId="269"/>
            <ac:picMk id="2050" creationId="{9E4B33BF-0AEC-42B8-B33B-220BB3D4A53B}"/>
          </ac:picMkLst>
        </pc:picChg>
        <pc:picChg chg="add del mod">
          <ac:chgData name="Suresh nair" userId="11b26339bf0defc4" providerId="LiveId" clId="{31B3CDDF-3C55-4C97-A3B7-3EF6C8253138}" dt="2020-06-13T05:50:03.662" v="667" actId="478"/>
          <ac:picMkLst>
            <pc:docMk/>
            <pc:sldMk cId="2059764874" sldId="269"/>
            <ac:picMk id="2052" creationId="{9B37CACD-C1B6-456F-B0D6-04B681C82D7A}"/>
          </ac:picMkLst>
        </pc:picChg>
        <pc:picChg chg="add del mod">
          <ac:chgData name="Suresh nair" userId="11b26339bf0defc4" providerId="LiveId" clId="{31B3CDDF-3C55-4C97-A3B7-3EF6C8253138}" dt="2020-06-13T05:50:00.552" v="666" actId="478"/>
          <ac:picMkLst>
            <pc:docMk/>
            <pc:sldMk cId="2059764874" sldId="269"/>
            <ac:picMk id="2054" creationId="{D99E355A-1CC7-4537-A23A-705677EF5871}"/>
          </ac:picMkLst>
        </pc:picChg>
        <pc:picChg chg="add del mod">
          <ac:chgData name="Suresh nair" userId="11b26339bf0defc4" providerId="LiveId" clId="{31B3CDDF-3C55-4C97-A3B7-3EF6C8253138}" dt="2020-06-13T05:50:06.100" v="668" actId="478"/>
          <ac:picMkLst>
            <pc:docMk/>
            <pc:sldMk cId="2059764874" sldId="269"/>
            <ac:picMk id="2056" creationId="{7058FCB1-4823-4E03-BA09-7EE7AB777F32}"/>
          </ac:picMkLst>
        </pc:picChg>
        <pc:picChg chg="add mod">
          <ac:chgData name="Suresh nair" userId="11b26339bf0defc4" providerId="LiveId" clId="{31B3CDDF-3C55-4C97-A3B7-3EF6C8253138}" dt="2020-06-13T05:49:47.732" v="664" actId="14100"/>
          <ac:picMkLst>
            <pc:docMk/>
            <pc:sldMk cId="2059764874" sldId="269"/>
            <ac:picMk id="2058" creationId="{C640294B-EE7D-4252-B8F7-E544B8FF9C8D}"/>
          </ac:picMkLst>
        </pc:picChg>
      </pc:sldChg>
      <pc:sldChg chg="addSp delSp modSp new mod">
        <pc:chgData name="Suresh nair" userId="11b26339bf0defc4" providerId="LiveId" clId="{31B3CDDF-3C55-4C97-A3B7-3EF6C8253138}" dt="2020-06-13T06:56:01.032" v="1402" actId="27636"/>
        <pc:sldMkLst>
          <pc:docMk/>
          <pc:sldMk cId="4105075306" sldId="270"/>
        </pc:sldMkLst>
        <pc:spChg chg="mod">
          <ac:chgData name="Suresh nair" userId="11b26339bf0defc4" providerId="LiveId" clId="{31B3CDDF-3C55-4C97-A3B7-3EF6C8253138}" dt="2020-06-13T05:50:59.770" v="676" actId="207"/>
          <ac:spMkLst>
            <pc:docMk/>
            <pc:sldMk cId="4105075306" sldId="270"/>
            <ac:spMk id="2" creationId="{C07DE82B-28F9-4149-9AF0-58C18C32A23A}"/>
          </ac:spMkLst>
        </pc:spChg>
        <pc:spChg chg="mod">
          <ac:chgData name="Suresh nair" userId="11b26339bf0defc4" providerId="LiveId" clId="{31B3CDDF-3C55-4C97-A3B7-3EF6C8253138}" dt="2020-06-13T06:56:01.030" v="1401" actId="27636"/>
          <ac:spMkLst>
            <pc:docMk/>
            <pc:sldMk cId="4105075306" sldId="270"/>
            <ac:spMk id="3" creationId="{FB39364C-75A3-4F5C-A706-1FC741596058}"/>
          </ac:spMkLst>
        </pc:spChg>
        <pc:spChg chg="del mod">
          <ac:chgData name="Suresh nair" userId="11b26339bf0defc4" providerId="LiveId" clId="{31B3CDDF-3C55-4C97-A3B7-3EF6C8253138}" dt="2020-06-13T05:01:36.013" v="430"/>
          <ac:spMkLst>
            <pc:docMk/>
            <pc:sldMk cId="4105075306" sldId="270"/>
            <ac:spMk id="4" creationId="{9D6E2328-204F-4C5E-8F53-EEF9B3433C89}"/>
          </ac:spMkLst>
        </pc:spChg>
        <pc:spChg chg="add mod">
          <ac:chgData name="Suresh nair" userId="11b26339bf0defc4" providerId="LiveId" clId="{31B3CDDF-3C55-4C97-A3B7-3EF6C8253138}" dt="2020-06-13T06:56:01.032" v="1402" actId="27636"/>
          <ac:spMkLst>
            <pc:docMk/>
            <pc:sldMk cId="4105075306" sldId="270"/>
            <ac:spMk id="8" creationId="{97BF6663-BE21-4B72-A68C-CEAA8450267A}"/>
          </ac:spMkLst>
        </pc:spChg>
        <pc:picChg chg="add del mod modCrop">
          <ac:chgData name="Suresh nair" userId="11b26339bf0defc4" providerId="LiveId" clId="{31B3CDDF-3C55-4C97-A3B7-3EF6C8253138}" dt="2020-06-13T05:02:44.890" v="443" actId="21"/>
          <ac:picMkLst>
            <pc:docMk/>
            <pc:sldMk cId="4105075306" sldId="270"/>
            <ac:picMk id="5" creationId="{D02E52E3-8CF7-41ED-8959-323768CCE852}"/>
          </ac:picMkLst>
        </pc:picChg>
        <pc:picChg chg="add del mod">
          <ac:chgData name="Suresh nair" userId="11b26339bf0defc4" providerId="LiveId" clId="{31B3CDDF-3C55-4C97-A3B7-3EF6C8253138}" dt="2020-06-13T05:02:41.016" v="442" actId="21"/>
          <ac:picMkLst>
            <pc:docMk/>
            <pc:sldMk cId="4105075306" sldId="270"/>
            <ac:picMk id="6" creationId="{545A4EA1-FEAB-4397-9499-B62F6EA3C64E}"/>
          </ac:picMkLst>
        </pc:picChg>
        <pc:picChg chg="add mod">
          <ac:chgData name="Suresh nair" userId="11b26339bf0defc4" providerId="LiveId" clId="{31B3CDDF-3C55-4C97-A3B7-3EF6C8253138}" dt="2020-06-13T05:52:29.155" v="689" actId="14100"/>
          <ac:picMkLst>
            <pc:docMk/>
            <pc:sldMk cId="4105075306" sldId="270"/>
            <ac:picMk id="3074" creationId="{75574A3D-1764-4987-B040-38ECEE0B721F}"/>
          </ac:picMkLst>
        </pc:picChg>
        <pc:picChg chg="add mod">
          <ac:chgData name="Suresh nair" userId="11b26339bf0defc4" providerId="LiveId" clId="{31B3CDDF-3C55-4C97-A3B7-3EF6C8253138}" dt="2020-06-13T06:01:15.233" v="723" actId="14100"/>
          <ac:picMkLst>
            <pc:docMk/>
            <pc:sldMk cId="4105075306" sldId="270"/>
            <ac:picMk id="3076" creationId="{33331AE9-5F8D-4116-9961-CE1B6194426F}"/>
          </ac:picMkLst>
        </pc:picChg>
        <pc:picChg chg="add del mod">
          <ac:chgData name="Suresh nair" userId="11b26339bf0defc4" providerId="LiveId" clId="{31B3CDDF-3C55-4C97-A3B7-3EF6C8253138}" dt="2020-06-13T06:00:54.626" v="719" actId="478"/>
          <ac:picMkLst>
            <pc:docMk/>
            <pc:sldMk cId="4105075306" sldId="270"/>
            <ac:picMk id="3078" creationId="{D25E8A24-E500-4583-96F1-2966EEB5F0AF}"/>
          </ac:picMkLst>
        </pc:picChg>
      </pc:sldChg>
      <pc:sldChg chg="addSp delSp modSp new del mod">
        <pc:chgData name="Suresh nair" userId="11b26339bf0defc4" providerId="LiveId" clId="{31B3CDDF-3C55-4C97-A3B7-3EF6C8253138}" dt="2020-06-13T06:42:22.380" v="1231" actId="2696"/>
        <pc:sldMkLst>
          <pc:docMk/>
          <pc:sldMk cId="1200804672" sldId="271"/>
        </pc:sldMkLst>
        <pc:spChg chg="mod">
          <ac:chgData name="Suresh nair" userId="11b26339bf0defc4" providerId="LiveId" clId="{31B3CDDF-3C55-4C97-A3B7-3EF6C8253138}" dt="2020-06-13T06:18:00.954" v="775" actId="14100"/>
          <ac:spMkLst>
            <pc:docMk/>
            <pc:sldMk cId="1200804672" sldId="271"/>
            <ac:spMk id="2" creationId="{3780D63B-9E6A-49E8-8372-E6264C8178A7}"/>
          </ac:spMkLst>
        </pc:spChg>
        <pc:picChg chg="add del mod">
          <ac:chgData name="Suresh nair" userId="11b26339bf0defc4" providerId="LiveId" clId="{31B3CDDF-3C55-4C97-A3B7-3EF6C8253138}" dt="2020-06-13T06:08:27.805" v="729" actId="478"/>
          <ac:picMkLst>
            <pc:docMk/>
            <pc:sldMk cId="1200804672" sldId="271"/>
            <ac:picMk id="4098" creationId="{165CFFDA-38F9-4E5D-8D79-53381DFCBFA0}"/>
          </ac:picMkLst>
        </pc:picChg>
        <pc:picChg chg="add mod">
          <ac:chgData name="Suresh nair" userId="11b26339bf0defc4" providerId="LiveId" clId="{31B3CDDF-3C55-4C97-A3B7-3EF6C8253138}" dt="2020-06-13T06:15:12.055" v="750" actId="14100"/>
          <ac:picMkLst>
            <pc:docMk/>
            <pc:sldMk cId="1200804672" sldId="271"/>
            <ac:picMk id="4100" creationId="{66894E44-4E80-4846-BD94-79086E0638C1}"/>
          </ac:picMkLst>
        </pc:picChg>
        <pc:picChg chg="add mod">
          <ac:chgData name="Suresh nair" userId="11b26339bf0defc4" providerId="LiveId" clId="{31B3CDDF-3C55-4C97-A3B7-3EF6C8253138}" dt="2020-06-13T06:15:02.006" v="749" actId="14100"/>
          <ac:picMkLst>
            <pc:docMk/>
            <pc:sldMk cId="1200804672" sldId="271"/>
            <ac:picMk id="4102" creationId="{1D8681FE-BCF5-4003-993B-DDC07DDD5007}"/>
          </ac:picMkLst>
        </pc:picChg>
      </pc:sldChg>
      <pc:sldChg chg="modSp mod">
        <pc:chgData name="Suresh nair" userId="11b26339bf0defc4" providerId="LiveId" clId="{31B3CDDF-3C55-4C97-A3B7-3EF6C8253138}" dt="2020-06-13T07:27:23.882" v="2361" actId="20577"/>
        <pc:sldMkLst>
          <pc:docMk/>
          <pc:sldMk cId="3321748159" sldId="271"/>
        </pc:sldMkLst>
        <pc:spChg chg="mod">
          <ac:chgData name="Suresh nair" userId="11b26339bf0defc4" providerId="LiveId" clId="{31B3CDDF-3C55-4C97-A3B7-3EF6C8253138}" dt="2020-06-13T07:27:23.882" v="2361" actId="20577"/>
          <ac:spMkLst>
            <pc:docMk/>
            <pc:sldMk cId="3321748159" sldId="271"/>
            <ac:spMk id="2" creationId="{3780D63B-9E6A-49E8-8372-E6264C8178A7}"/>
          </ac:spMkLst>
        </pc:spChg>
        <pc:picChg chg="mod">
          <ac:chgData name="Suresh nair" userId="11b26339bf0defc4" providerId="LiveId" clId="{31B3CDDF-3C55-4C97-A3B7-3EF6C8253138}" dt="2020-06-13T07:24:12.465" v="2217" actId="14100"/>
          <ac:picMkLst>
            <pc:docMk/>
            <pc:sldMk cId="3321748159" sldId="271"/>
            <ac:picMk id="4100" creationId="{66894E44-4E80-4846-BD94-79086E0638C1}"/>
          </ac:picMkLst>
        </pc:picChg>
        <pc:picChg chg="mod">
          <ac:chgData name="Suresh nair" userId="11b26339bf0defc4" providerId="LiveId" clId="{31B3CDDF-3C55-4C97-A3B7-3EF6C8253138}" dt="2020-06-13T07:24:04.094" v="2214" actId="14100"/>
          <ac:picMkLst>
            <pc:docMk/>
            <pc:sldMk cId="3321748159" sldId="271"/>
            <ac:picMk id="4102" creationId="{1D8681FE-BCF5-4003-993B-DDC07DDD5007}"/>
          </ac:picMkLst>
        </pc:picChg>
      </pc:sldChg>
      <pc:sldChg chg="modSp new mod">
        <pc:chgData name="Suresh nair" userId="11b26339bf0defc4" providerId="LiveId" clId="{31B3CDDF-3C55-4C97-A3B7-3EF6C8253138}" dt="2020-06-13T07:36:18.671" v="2490" actId="20577"/>
        <pc:sldMkLst>
          <pc:docMk/>
          <pc:sldMk cId="1035966784" sldId="272"/>
        </pc:sldMkLst>
        <pc:spChg chg="mod">
          <ac:chgData name="Suresh nair" userId="11b26339bf0defc4" providerId="LiveId" clId="{31B3CDDF-3C55-4C97-A3B7-3EF6C8253138}" dt="2020-06-13T07:35:06.516" v="2481" actId="1076"/>
          <ac:spMkLst>
            <pc:docMk/>
            <pc:sldMk cId="1035966784" sldId="272"/>
            <ac:spMk id="2" creationId="{4B458DC4-5B03-42FF-9FC3-A0F6A6365E66}"/>
          </ac:spMkLst>
        </pc:spChg>
        <pc:spChg chg="mod">
          <ac:chgData name="Suresh nair" userId="11b26339bf0defc4" providerId="LiveId" clId="{31B3CDDF-3C55-4C97-A3B7-3EF6C8253138}" dt="2020-06-13T07:36:18.671" v="2490" actId="20577"/>
          <ac:spMkLst>
            <pc:docMk/>
            <pc:sldMk cId="1035966784" sldId="272"/>
            <ac:spMk id="3" creationId="{061E283E-3075-4CD1-92CA-9F071E4827ED}"/>
          </ac:spMkLst>
        </pc:spChg>
      </pc:sldChg>
      <pc:sldChg chg="new del">
        <pc:chgData name="Suresh nair" userId="11b26339bf0defc4" providerId="LiveId" clId="{31B3CDDF-3C55-4C97-A3B7-3EF6C8253138}" dt="2020-06-13T06:20:26.615" v="780" actId="2696"/>
        <pc:sldMkLst>
          <pc:docMk/>
          <pc:sldMk cId="508573651" sldId="273"/>
        </pc:sldMkLst>
      </pc:sldChg>
      <pc:sldChg chg="addSp delSp modSp new mod modClrScheme chgLayout">
        <pc:chgData name="Suresh nair" userId="11b26339bf0defc4" providerId="LiveId" clId="{31B3CDDF-3C55-4C97-A3B7-3EF6C8253138}" dt="2020-06-13T07:37:38.519" v="2500" actId="14100"/>
        <pc:sldMkLst>
          <pc:docMk/>
          <pc:sldMk cId="3868661878" sldId="273"/>
        </pc:sldMkLst>
        <pc:spChg chg="add del mod">
          <ac:chgData name="Suresh nair" userId="11b26339bf0defc4" providerId="LiveId" clId="{31B3CDDF-3C55-4C97-A3B7-3EF6C8253138}" dt="2020-06-13T07:09:32.838" v="1576" actId="478"/>
          <ac:spMkLst>
            <pc:docMk/>
            <pc:sldMk cId="3868661878" sldId="273"/>
            <ac:spMk id="2" creationId="{A710CF92-038A-4A78-9610-1D4711F212F8}"/>
          </ac:spMkLst>
        </pc:spChg>
        <pc:spChg chg="add del mod">
          <ac:chgData name="Suresh nair" userId="11b26339bf0defc4" providerId="LiveId" clId="{31B3CDDF-3C55-4C97-A3B7-3EF6C8253138}" dt="2020-06-13T07:37:38.519" v="2500" actId="14100"/>
          <ac:spMkLst>
            <pc:docMk/>
            <pc:sldMk cId="3868661878" sldId="273"/>
            <ac:spMk id="3" creationId="{7D75ADBD-4557-4A92-9939-604449577F05}"/>
          </ac:spMkLst>
        </pc:spChg>
        <pc:spChg chg="add del mod">
          <ac:chgData name="Suresh nair" userId="11b26339bf0defc4" providerId="LiveId" clId="{31B3CDDF-3C55-4C97-A3B7-3EF6C8253138}" dt="2020-06-13T07:37:25.303" v="2497" actId="478"/>
          <ac:spMkLst>
            <pc:docMk/>
            <pc:sldMk cId="3868661878" sldId="273"/>
            <ac:spMk id="5" creationId="{BCFA449F-E439-44F3-9063-F3300B13549D}"/>
          </ac:spMkLst>
        </pc:spChg>
      </pc:sldChg>
      <pc:sldChg chg="modSp new mod">
        <pc:chgData name="Suresh nair" userId="11b26339bf0defc4" providerId="LiveId" clId="{31B3CDDF-3C55-4C97-A3B7-3EF6C8253138}" dt="2020-06-13T07:37:59.046" v="2502" actId="255"/>
        <pc:sldMkLst>
          <pc:docMk/>
          <pc:sldMk cId="373117343" sldId="274"/>
        </pc:sldMkLst>
        <pc:spChg chg="mod">
          <ac:chgData name="Suresh nair" userId="11b26339bf0defc4" providerId="LiveId" clId="{31B3CDDF-3C55-4C97-A3B7-3EF6C8253138}" dt="2020-06-13T07:12:53.312" v="1638" actId="122"/>
          <ac:spMkLst>
            <pc:docMk/>
            <pc:sldMk cId="373117343" sldId="274"/>
            <ac:spMk id="2" creationId="{A086078F-6A7A-44D3-AFAE-5509DB7B3F91}"/>
          </ac:spMkLst>
        </pc:spChg>
        <pc:spChg chg="mod">
          <ac:chgData name="Suresh nair" userId="11b26339bf0defc4" providerId="LiveId" clId="{31B3CDDF-3C55-4C97-A3B7-3EF6C8253138}" dt="2020-06-13T07:37:59.046" v="2502" actId="255"/>
          <ac:spMkLst>
            <pc:docMk/>
            <pc:sldMk cId="373117343" sldId="274"/>
            <ac:spMk id="3" creationId="{3C74276E-1B82-496D-8C5A-4956E80541A5}"/>
          </ac:spMkLst>
        </pc:spChg>
      </pc:sldChg>
      <pc:sldChg chg="addSp delSp modSp new del mod">
        <pc:chgData name="Suresh nair" userId="11b26339bf0defc4" providerId="LiveId" clId="{31B3CDDF-3C55-4C97-A3B7-3EF6C8253138}" dt="2020-06-13T07:07:58.146" v="1523" actId="2696"/>
        <pc:sldMkLst>
          <pc:docMk/>
          <pc:sldMk cId="1108912164" sldId="274"/>
        </pc:sldMkLst>
        <pc:spChg chg="del mod">
          <ac:chgData name="Suresh nair" userId="11b26339bf0defc4" providerId="LiveId" clId="{31B3CDDF-3C55-4C97-A3B7-3EF6C8253138}" dt="2020-06-13T07:06:23.097" v="1486" actId="478"/>
          <ac:spMkLst>
            <pc:docMk/>
            <pc:sldMk cId="1108912164" sldId="274"/>
            <ac:spMk id="2" creationId="{E479CE5B-475D-4A0F-8209-C99053071807}"/>
          </ac:spMkLst>
        </pc:spChg>
        <pc:spChg chg="del mod">
          <ac:chgData name="Suresh nair" userId="11b26339bf0defc4" providerId="LiveId" clId="{31B3CDDF-3C55-4C97-A3B7-3EF6C8253138}" dt="2020-06-13T07:06:30.628" v="1489" actId="478"/>
          <ac:spMkLst>
            <pc:docMk/>
            <pc:sldMk cId="1108912164" sldId="274"/>
            <ac:spMk id="3" creationId="{57381914-872F-4AA1-9383-2366A05E778C}"/>
          </ac:spMkLst>
        </pc:spChg>
        <pc:spChg chg="add mod">
          <ac:chgData name="Suresh nair" userId="11b26339bf0defc4" providerId="LiveId" clId="{31B3CDDF-3C55-4C97-A3B7-3EF6C8253138}" dt="2020-06-13T07:07:28.857" v="1521" actId="20577"/>
          <ac:spMkLst>
            <pc:docMk/>
            <pc:sldMk cId="1108912164" sldId="274"/>
            <ac:spMk id="5" creationId="{EEFCB6E6-205B-4E27-B93A-D74DDBC3D685}"/>
          </ac:spMkLst>
        </pc:spChg>
      </pc:sldChg>
      <pc:sldChg chg="new del">
        <pc:chgData name="Suresh nair" userId="11b26339bf0defc4" providerId="LiveId" clId="{31B3CDDF-3C55-4C97-A3B7-3EF6C8253138}" dt="2020-06-13T07:08:03.909" v="1524" actId="2696"/>
        <pc:sldMkLst>
          <pc:docMk/>
          <pc:sldMk cId="2115486773"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C6D2C-2564-4D2F-B149-C53477F00F0B}" type="datetimeFigureOut">
              <a:rPr lang="en-US" smtClean="0"/>
              <a:t>13/06/2020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D3C93-ABCD-436C-AA4F-A6EE92391DEC}" type="slidenum">
              <a:rPr lang="en-US" smtClean="0"/>
              <a:t>‹#›</a:t>
            </a:fld>
            <a:endParaRPr lang="en-US"/>
          </a:p>
        </p:txBody>
      </p:sp>
    </p:spTree>
    <p:extLst>
      <p:ext uri="{BB962C8B-B14F-4D97-AF65-F5344CB8AC3E}">
        <p14:creationId xmlns:p14="http://schemas.microsoft.com/office/powerpoint/2010/main" val="138361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0C5A7E-0B27-4DDB-8A04-B02B8D91C095}" type="datetimeFigureOut">
              <a:rPr lang="en-US" smtClean="0"/>
              <a:t>13/06/2020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ACD3-DFA2-4250-9957-CD1F3E5D596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25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C60C5A7E-0B27-4DDB-8A04-B02B8D91C095}" type="datetimeFigureOut">
              <a:rPr lang="en-US" smtClean="0"/>
              <a:t>13/06/2020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376047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C5A7E-0B27-4DDB-8A04-B02B8D91C095}" type="datetimeFigureOut">
              <a:rPr lang="en-US" smtClean="0"/>
              <a:t>13/06/2020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1760957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C5A7E-0B27-4DDB-8A04-B02B8D91C095}" type="datetimeFigureOut">
              <a:rPr lang="en-US" smtClean="0"/>
              <a:t>13/06/2020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ACD3-DFA2-4250-9957-CD1F3E5D596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97870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C5A7E-0B27-4DDB-8A04-B02B8D91C095}" type="datetimeFigureOut">
              <a:rPr lang="en-US" smtClean="0"/>
              <a:t>13/06/2020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2382518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C5A7E-0B27-4DDB-8A04-B02B8D91C095}" type="datetimeFigureOut">
              <a:rPr lang="en-US" smtClean="0"/>
              <a:t>13/06/2020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ACD3-DFA2-4250-9957-CD1F3E5D596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01599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C5A7E-0B27-4DDB-8A04-B02B8D91C095}" type="datetimeFigureOut">
              <a:rPr lang="en-US" smtClean="0"/>
              <a:t>13/06/2020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177068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0C5A7E-0B27-4DDB-8A04-B02B8D91C095}" type="datetimeFigureOut">
              <a:rPr lang="en-US" smtClean="0"/>
              <a:t>13/06/2020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225080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0C5A7E-0B27-4DDB-8A04-B02B8D91C095}" type="datetimeFigureOut">
              <a:rPr lang="en-US" smtClean="0"/>
              <a:t>13/06/2020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188211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0C5A7E-0B27-4DDB-8A04-B02B8D91C095}" type="datetimeFigureOut">
              <a:rPr lang="en-US" smtClean="0"/>
              <a:t>13/06/2020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210914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C5A7E-0B27-4DDB-8A04-B02B8D91C095}" type="datetimeFigureOut">
              <a:rPr lang="en-US" smtClean="0"/>
              <a:t>13/06/2020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227798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0C5A7E-0B27-4DDB-8A04-B02B8D91C095}" type="datetimeFigureOut">
              <a:rPr lang="en-US" smtClean="0"/>
              <a:t>13/06/2020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39317451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0C5A7E-0B27-4DDB-8A04-B02B8D91C095}" type="datetimeFigureOut">
              <a:rPr lang="en-US" smtClean="0"/>
              <a:t>13/06/2020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42765516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0C5A7E-0B27-4DDB-8A04-B02B8D91C095}" type="datetimeFigureOut">
              <a:rPr lang="en-US" smtClean="0"/>
              <a:t>13/06/2020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162889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C5A7E-0B27-4DDB-8A04-B02B8D91C095}" type="datetimeFigureOut">
              <a:rPr lang="en-US" smtClean="0"/>
              <a:t>13/06/2020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109962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0C5A7E-0B27-4DDB-8A04-B02B8D91C095}" type="datetimeFigureOut">
              <a:rPr lang="en-US" smtClean="0"/>
              <a:t>13/06/2020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2427977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0C5A7E-0B27-4DDB-8A04-B02B8D91C095}" type="datetimeFigureOut">
              <a:rPr lang="en-US" smtClean="0"/>
              <a:t>13/06/2020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6ACD3-DFA2-4250-9957-CD1F3E5D596F}" type="slidenum">
              <a:rPr lang="en-US" smtClean="0"/>
              <a:t>‹#›</a:t>
            </a:fld>
            <a:endParaRPr lang="en-US"/>
          </a:p>
        </p:txBody>
      </p:sp>
    </p:spTree>
    <p:extLst>
      <p:ext uri="{BB962C8B-B14F-4D97-AF65-F5344CB8AC3E}">
        <p14:creationId xmlns:p14="http://schemas.microsoft.com/office/powerpoint/2010/main" val="64509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60C5A7E-0B27-4DDB-8A04-B02B8D91C095}" type="datetimeFigureOut">
              <a:rPr lang="en-US" smtClean="0"/>
              <a:t>13/06/2020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446ACD3-DFA2-4250-9957-CD1F3E5D596F}" type="slidenum">
              <a:rPr lang="en-US" smtClean="0"/>
              <a:t>‹#›</a:t>
            </a:fld>
            <a:endParaRPr lang="en-US"/>
          </a:p>
        </p:txBody>
      </p:sp>
    </p:spTree>
    <p:extLst>
      <p:ext uri="{BB962C8B-B14F-4D97-AF65-F5344CB8AC3E}">
        <p14:creationId xmlns:p14="http://schemas.microsoft.com/office/powerpoint/2010/main" val="2844089077"/>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88B2-E2FE-4689-B128-A65C4DC57EC3}"/>
              </a:ext>
            </a:extLst>
          </p:cNvPr>
          <p:cNvSpPr>
            <a:spLocks noGrp="1"/>
          </p:cNvSpPr>
          <p:nvPr>
            <p:ph type="ctrTitle"/>
          </p:nvPr>
        </p:nvSpPr>
        <p:spPr>
          <a:xfrm>
            <a:off x="1553496" y="973393"/>
            <a:ext cx="2241755" cy="648929"/>
          </a:xfrm>
          <a:ln>
            <a:noFill/>
          </a:ln>
          <a:effectLst>
            <a:glow rad="228600">
              <a:schemeClr val="accent4">
                <a:satMod val="175000"/>
                <a:alpha val="40000"/>
              </a:schemeClr>
            </a:glow>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txBody>
          <a:bodyPr>
            <a:normAutofit/>
          </a:bodyPr>
          <a:lstStyle/>
          <a:p>
            <a:r>
              <a:rPr lang="en-US" sz="2000" dirty="0">
                <a:latin typeface="Bookman Old Style" panose="02050604050505020204" pitchFamily="18" charset="0"/>
              </a:rPr>
              <a:t>MODULE 2</a:t>
            </a:r>
          </a:p>
        </p:txBody>
      </p:sp>
      <p:sp>
        <p:nvSpPr>
          <p:cNvPr id="3" name="Subtitle 2">
            <a:extLst>
              <a:ext uri="{FF2B5EF4-FFF2-40B4-BE49-F238E27FC236}">
                <a16:creationId xmlns:a16="http://schemas.microsoft.com/office/drawing/2014/main" id="{4B6C0AA7-E37E-4CA4-908A-58157B5066F1}"/>
              </a:ext>
            </a:extLst>
          </p:cNvPr>
          <p:cNvSpPr>
            <a:spLocks noGrp="1"/>
          </p:cNvSpPr>
          <p:nvPr>
            <p:ph type="subTitle" idx="1"/>
          </p:nvPr>
        </p:nvSpPr>
        <p:spPr>
          <a:xfrm>
            <a:off x="4665405" y="511277"/>
            <a:ext cx="2949677" cy="1111045"/>
          </a:xfrm>
          <a:ln>
            <a:solidFill>
              <a:srgbClr val="996633"/>
            </a:solidFill>
          </a:ln>
          <a:effectLst>
            <a:glow rad="228600">
              <a:schemeClr val="accent2">
                <a:satMod val="175000"/>
                <a:alpha val="40000"/>
              </a:schemeClr>
            </a:glow>
          </a:effectLst>
        </p:spPr>
        <p:txBody>
          <a:bodyPr>
            <a:normAutofit/>
          </a:bodyPr>
          <a:lstStyle/>
          <a:p>
            <a:r>
              <a:rPr lang="en-US" dirty="0"/>
              <a:t>A TIGER IN THE ZOO</a:t>
            </a:r>
          </a:p>
          <a:p>
            <a:r>
              <a:rPr lang="en-US" dirty="0"/>
              <a:t>LESLIE NORRIS</a:t>
            </a:r>
          </a:p>
        </p:txBody>
      </p:sp>
      <p:pic>
        <p:nvPicPr>
          <p:cNvPr id="1026" name="Picture 2" descr="Getting to the Truth Behind Thailand's Infamous Tiger Temple | Time">
            <a:extLst>
              <a:ext uri="{FF2B5EF4-FFF2-40B4-BE49-F238E27FC236}">
                <a16:creationId xmlns:a16="http://schemas.microsoft.com/office/drawing/2014/main" id="{26693373-E8EA-43D6-B151-D687A5C76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7089120" y="3000375"/>
            <a:ext cx="81280" cy="32785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oledo Zoo plays matchmaker with new male tiger | Toledo Blade">
            <a:extLst>
              <a:ext uri="{FF2B5EF4-FFF2-40B4-BE49-F238E27FC236}">
                <a16:creationId xmlns:a16="http://schemas.microsoft.com/office/drawing/2014/main" id="{2B360F11-1E41-42E6-B237-BC9B69187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1907458"/>
            <a:ext cx="12191999" cy="495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9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D63B-9E6A-49E8-8372-E6264C8178A7}"/>
              </a:ext>
            </a:extLst>
          </p:cNvPr>
          <p:cNvSpPr>
            <a:spLocks noGrp="1"/>
          </p:cNvSpPr>
          <p:nvPr>
            <p:ph type="title"/>
          </p:nvPr>
        </p:nvSpPr>
        <p:spPr>
          <a:xfrm>
            <a:off x="0" y="-76200"/>
            <a:ext cx="12192000" cy="2114545"/>
          </a:xfrm>
          <a:solidFill>
            <a:schemeClr val="accent4">
              <a:lumMod val="75000"/>
            </a:schemeClr>
          </a:solidFill>
        </p:spPr>
        <p:txBody>
          <a:bodyPr/>
          <a:lstStyle/>
          <a:p>
            <a:pPr algn="ctr"/>
            <a:r>
              <a:rPr lang="en-US" dirty="0">
                <a:solidFill>
                  <a:schemeClr val="accent2">
                    <a:lumMod val="60000"/>
                    <a:lumOff val="40000"/>
                  </a:schemeClr>
                </a:solidFill>
                <a:latin typeface="AkrutiOfficeAkanksha" pitchFamily="2" charset="0"/>
              </a:rPr>
              <a:t>LIVE AND LET LIVE</a:t>
            </a:r>
            <a:br>
              <a:rPr lang="en-US" dirty="0"/>
            </a:br>
            <a:r>
              <a:rPr lang="en-US" dirty="0"/>
              <a:t>                                                                                 </a:t>
            </a:r>
            <a:r>
              <a:rPr lang="en-US" sz="2400" dirty="0">
                <a:solidFill>
                  <a:schemeClr val="accent6">
                    <a:lumMod val="40000"/>
                    <a:lumOff val="60000"/>
                  </a:schemeClr>
                </a:solidFill>
                <a:latin typeface="AkrutiOfficeDeepa01" pitchFamily="2" charset="0"/>
              </a:rPr>
              <a:t>THANK YOU </a:t>
            </a:r>
          </a:p>
        </p:txBody>
      </p:sp>
      <p:pic>
        <p:nvPicPr>
          <p:cNvPr id="4100" name="Picture 4">
            <a:extLst>
              <a:ext uri="{FF2B5EF4-FFF2-40B4-BE49-F238E27FC236}">
                <a16:creationId xmlns:a16="http://schemas.microsoft.com/office/drawing/2014/main" id="{66894E44-4E80-4846-BD94-79086E063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645" y="2038343"/>
            <a:ext cx="6972354" cy="481965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dult tiger on water">
            <a:extLst>
              <a:ext uri="{FF2B5EF4-FFF2-40B4-BE49-F238E27FC236}">
                <a16:creationId xmlns:a16="http://schemas.microsoft.com/office/drawing/2014/main" id="{1D8681FE-BCF5-4003-993B-DDC07DDD5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38344"/>
            <a:ext cx="7019984" cy="481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4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E4D4-C664-429D-AF26-BB8F50717707}"/>
              </a:ext>
            </a:extLst>
          </p:cNvPr>
          <p:cNvSpPr>
            <a:spLocks noGrp="1"/>
          </p:cNvSpPr>
          <p:nvPr>
            <p:ph type="title"/>
          </p:nvPr>
        </p:nvSpPr>
        <p:spPr>
          <a:xfrm>
            <a:off x="476251" y="571501"/>
            <a:ext cx="1609724" cy="638175"/>
          </a:xfrm>
        </p:spPr>
        <p:txBody>
          <a:bodyPr>
            <a:normAutofit fontScale="90000"/>
          </a:bodyPr>
          <a:lstStyle/>
          <a:p>
            <a:r>
              <a:rPr lang="en-US" sz="2400" dirty="0">
                <a:solidFill>
                  <a:schemeClr val="accent2">
                    <a:lumMod val="75000"/>
                  </a:schemeClr>
                </a:solidFill>
                <a:latin typeface="AkrutiOfficeSulekh01" pitchFamily="2" charset="0"/>
              </a:rPr>
              <a:t>EXPLANATION</a:t>
            </a:r>
            <a:br>
              <a:rPr lang="en-US" sz="2400" dirty="0">
                <a:solidFill>
                  <a:schemeClr val="accent2">
                    <a:lumMod val="75000"/>
                  </a:schemeClr>
                </a:solidFill>
                <a:latin typeface="AkrutiOfficeSulekh01" pitchFamily="2" charset="0"/>
              </a:rPr>
            </a:br>
            <a:r>
              <a:rPr lang="en-US" sz="2400" dirty="0">
                <a:solidFill>
                  <a:schemeClr val="accent2">
                    <a:lumMod val="75000"/>
                  </a:schemeClr>
                </a:solidFill>
                <a:latin typeface="AkrutiOfficeSulekh01" pitchFamily="2" charset="0"/>
              </a:rPr>
              <a:t>STANZA 1</a:t>
            </a:r>
          </a:p>
        </p:txBody>
      </p:sp>
      <p:sp>
        <p:nvSpPr>
          <p:cNvPr id="3" name="Content Placeholder 2">
            <a:extLst>
              <a:ext uri="{FF2B5EF4-FFF2-40B4-BE49-F238E27FC236}">
                <a16:creationId xmlns:a16="http://schemas.microsoft.com/office/drawing/2014/main" id="{5AABA2B8-78C2-4440-96C5-75A2E64097D9}"/>
              </a:ext>
            </a:extLst>
          </p:cNvPr>
          <p:cNvSpPr>
            <a:spLocks noGrp="1"/>
          </p:cNvSpPr>
          <p:nvPr>
            <p:ph sz="half" idx="1"/>
          </p:nvPr>
        </p:nvSpPr>
        <p:spPr>
          <a:xfrm>
            <a:off x="1143000" y="1381125"/>
            <a:ext cx="3876675" cy="2143126"/>
          </a:xfrm>
        </p:spPr>
        <p:txBody>
          <a:bodyPr>
            <a:normAutofit fontScale="92500" lnSpcReduction="10000"/>
          </a:bodyPr>
          <a:lstStyle/>
          <a:p>
            <a:r>
              <a:rPr lang="en-US" dirty="0">
                <a:solidFill>
                  <a:schemeClr val="accent2">
                    <a:lumMod val="75000"/>
                  </a:schemeClr>
                </a:solidFill>
              </a:rPr>
              <a:t>He stalks in his vivid stripes</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The few steps of his cage,</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On pads of velvet quiet,</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In his quiet rage.</a:t>
            </a:r>
          </a:p>
        </p:txBody>
      </p:sp>
      <p:sp>
        <p:nvSpPr>
          <p:cNvPr id="4" name="Content Placeholder 3">
            <a:extLst>
              <a:ext uri="{FF2B5EF4-FFF2-40B4-BE49-F238E27FC236}">
                <a16:creationId xmlns:a16="http://schemas.microsoft.com/office/drawing/2014/main" id="{78FD8585-C267-4E7F-B1B4-D257D17C8305}"/>
              </a:ext>
            </a:extLst>
          </p:cNvPr>
          <p:cNvSpPr>
            <a:spLocks noGrp="1"/>
          </p:cNvSpPr>
          <p:nvPr>
            <p:ph sz="half" idx="2"/>
          </p:nvPr>
        </p:nvSpPr>
        <p:spPr>
          <a:xfrm>
            <a:off x="6267612" y="2305049"/>
            <a:ext cx="4754880" cy="4200523"/>
          </a:xfrm>
        </p:spPr>
        <p:txBody>
          <a:bodyPr>
            <a:normAutofit fontScale="92500" lnSpcReduction="10000"/>
          </a:bodyPr>
          <a:lstStyle/>
          <a:p>
            <a:pPr marL="45720" indent="0" algn="just">
              <a:buNone/>
            </a:pPr>
            <a:r>
              <a:rPr lang="en-US" dirty="0">
                <a:solidFill>
                  <a:schemeClr val="accent2">
                    <a:lumMod val="75000"/>
                  </a:schemeClr>
                </a:solidFill>
                <a:latin typeface="+mj-lt"/>
              </a:rPr>
              <a:t>Here the poet says that the tiger that is confined in the zoo moves a few steps up and down in his cage. He moves quietly on his velvety pads. He is full of rage but is quiet. Here few steps imply that the tiger has been provided with limited space to move in the cage. Then the poet describes the tiger’s appearance. He has prominent stripes all over his body. His paws are as soft as velvet. And because of this the tiger walks silently around the cage. Although the tiger is silent he is angry. This despair and helplessness gets reflected on his face.</a:t>
            </a:r>
          </a:p>
        </p:txBody>
      </p:sp>
      <p:pic>
        <p:nvPicPr>
          <p:cNvPr id="1026" name="Picture 2" descr="Tiger Cage Stock Photos - Download 1,709 Royalty Free Photos">
            <a:extLst>
              <a:ext uri="{FF2B5EF4-FFF2-40B4-BE49-F238E27FC236}">
                <a16:creationId xmlns:a16="http://schemas.microsoft.com/office/drawing/2014/main" id="{58CAE26A-4852-471F-B72C-188BC8C10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95700"/>
            <a:ext cx="4257675" cy="28098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IGER FACES">
            <a:extLst>
              <a:ext uri="{FF2B5EF4-FFF2-40B4-BE49-F238E27FC236}">
                <a16:creationId xmlns:a16="http://schemas.microsoft.com/office/drawing/2014/main" id="{E511D994-2987-44DE-84AC-A7AB89A536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75"/>
          <a:stretch/>
        </p:blipFill>
        <p:spPr bwMode="auto">
          <a:xfrm>
            <a:off x="7478938" y="619125"/>
            <a:ext cx="2313178"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06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25D5-21DD-4500-BCC9-AFA44CC0A859}"/>
              </a:ext>
            </a:extLst>
          </p:cNvPr>
          <p:cNvSpPr>
            <a:spLocks noGrp="1"/>
          </p:cNvSpPr>
          <p:nvPr>
            <p:ph type="title"/>
          </p:nvPr>
        </p:nvSpPr>
        <p:spPr>
          <a:xfrm>
            <a:off x="428626" y="285750"/>
            <a:ext cx="1333500" cy="542925"/>
          </a:xfrm>
        </p:spPr>
        <p:txBody>
          <a:bodyPr>
            <a:normAutofit/>
          </a:bodyPr>
          <a:lstStyle/>
          <a:p>
            <a:r>
              <a:rPr lang="en-US" sz="2400" dirty="0">
                <a:solidFill>
                  <a:schemeClr val="accent2">
                    <a:lumMod val="75000"/>
                  </a:schemeClr>
                </a:solidFill>
                <a:latin typeface="AkrutiOfficeSulekh01" pitchFamily="2" charset="0"/>
              </a:rPr>
              <a:t>STANZA 2</a:t>
            </a:r>
          </a:p>
        </p:txBody>
      </p:sp>
      <p:sp>
        <p:nvSpPr>
          <p:cNvPr id="3" name="Content Placeholder 2">
            <a:extLst>
              <a:ext uri="{FF2B5EF4-FFF2-40B4-BE49-F238E27FC236}">
                <a16:creationId xmlns:a16="http://schemas.microsoft.com/office/drawing/2014/main" id="{DB285195-B056-4964-8BEB-BAC9B0DD5061}"/>
              </a:ext>
            </a:extLst>
          </p:cNvPr>
          <p:cNvSpPr>
            <a:spLocks noGrp="1"/>
          </p:cNvSpPr>
          <p:nvPr>
            <p:ph sz="half" idx="1"/>
          </p:nvPr>
        </p:nvSpPr>
        <p:spPr>
          <a:xfrm>
            <a:off x="171450" y="695325"/>
            <a:ext cx="5305425" cy="2105025"/>
          </a:xfrm>
        </p:spPr>
        <p:txBody>
          <a:bodyPr>
            <a:normAutofit fontScale="92500" lnSpcReduction="20000"/>
          </a:bodyPr>
          <a:lstStyle/>
          <a:p>
            <a:pPr marL="457200" lvl="1" indent="0">
              <a:buNone/>
            </a:pPr>
            <a:r>
              <a:rPr lang="en-US" dirty="0">
                <a:solidFill>
                  <a:schemeClr val="accent2">
                    <a:lumMod val="75000"/>
                  </a:schemeClr>
                </a:solidFill>
              </a:rPr>
              <a:t>He should be lurking in shadow,</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Sliding through long grass</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Near the water hole</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Where plump deer pass.</a:t>
            </a:r>
            <a:br>
              <a:rPr lang="en-US" dirty="0">
                <a:solidFill>
                  <a:schemeClr val="accent2">
                    <a:lumMod val="75000"/>
                  </a:schemeClr>
                </a:solidFill>
              </a:rPr>
            </a:br>
            <a:endParaRPr lang="en-US" dirty="0">
              <a:solidFill>
                <a:schemeClr val="accent2">
                  <a:lumMod val="75000"/>
                </a:schemeClr>
              </a:solidFill>
            </a:endParaRPr>
          </a:p>
        </p:txBody>
      </p:sp>
      <p:sp>
        <p:nvSpPr>
          <p:cNvPr id="4" name="Content Placeholder 3">
            <a:extLst>
              <a:ext uri="{FF2B5EF4-FFF2-40B4-BE49-F238E27FC236}">
                <a16:creationId xmlns:a16="http://schemas.microsoft.com/office/drawing/2014/main" id="{C1E3F396-2AD5-436F-BFF0-25BC68154B8F}"/>
              </a:ext>
            </a:extLst>
          </p:cNvPr>
          <p:cNvSpPr>
            <a:spLocks noGrp="1"/>
          </p:cNvSpPr>
          <p:nvPr>
            <p:ph sz="half" idx="2"/>
          </p:nvPr>
        </p:nvSpPr>
        <p:spPr>
          <a:xfrm>
            <a:off x="6267612" y="3638550"/>
            <a:ext cx="4754880" cy="2609850"/>
          </a:xfrm>
        </p:spPr>
        <p:txBody>
          <a:bodyPr>
            <a:normAutofit fontScale="92500" lnSpcReduction="20000"/>
          </a:bodyPr>
          <a:lstStyle/>
          <a:p>
            <a:pPr algn="just"/>
            <a:r>
              <a:rPr lang="en-US" dirty="0">
                <a:solidFill>
                  <a:schemeClr val="accent2">
                    <a:lumMod val="75000"/>
                  </a:schemeClr>
                </a:solidFill>
              </a:rPr>
              <a:t>The poet says that if this tiger was free, he would have been hiding behind the long grass near some  the water bodies, in order  catch a deer  to have it as his food. Basically, the poet wants to say that the actual life of a tiger is to live in jungle where he could catch his prey and eat it but the tiger in the cage cannot do so.</a:t>
            </a:r>
          </a:p>
          <a:p>
            <a:endParaRPr lang="en-US" dirty="0"/>
          </a:p>
        </p:txBody>
      </p:sp>
      <p:pic>
        <p:nvPicPr>
          <p:cNvPr id="2052" name="Picture 4" descr="View image on Twitter">
            <a:extLst>
              <a:ext uri="{FF2B5EF4-FFF2-40B4-BE49-F238E27FC236}">
                <a16:creationId xmlns:a16="http://schemas.microsoft.com/office/drawing/2014/main" id="{B5906336-8E4F-4F3D-9ABD-2D6E034A5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2800350"/>
            <a:ext cx="5305425" cy="39243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0DA3421B-EFCE-483B-86EE-79414AEDD3B8}"/>
              </a:ext>
            </a:extLst>
          </p:cNvPr>
          <p:cNvSpPr/>
          <p:nvPr/>
        </p:nvSpPr>
        <p:spPr>
          <a:xfrm>
            <a:off x="933450" y="-1885950"/>
            <a:ext cx="914400" cy="1095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Image result for image tiger hiding near stream in jungle sliding towards deer">
            <a:extLst>
              <a:ext uri="{FF2B5EF4-FFF2-40B4-BE49-F238E27FC236}">
                <a16:creationId xmlns:a16="http://schemas.microsoft.com/office/drawing/2014/main" id="{9209A4CF-3A50-4E0D-806C-C267FBA549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75"/>
          <a:stretch/>
        </p:blipFill>
        <p:spPr bwMode="auto">
          <a:xfrm>
            <a:off x="7324725" y="557212"/>
            <a:ext cx="4438649" cy="2908914"/>
          </a:xfrm>
          <a:prstGeom prst="rect">
            <a:avLst/>
          </a:prstGeom>
          <a:solidFill>
            <a:schemeClr val="tx1"/>
          </a:solidFill>
        </p:spPr>
      </p:pic>
    </p:spTree>
    <p:extLst>
      <p:ext uri="{BB962C8B-B14F-4D97-AF65-F5344CB8AC3E}">
        <p14:creationId xmlns:p14="http://schemas.microsoft.com/office/powerpoint/2010/main" val="422927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41BF-2549-4DD5-A272-62620A5714ED}"/>
              </a:ext>
            </a:extLst>
          </p:cNvPr>
          <p:cNvSpPr>
            <a:spLocks noGrp="1"/>
          </p:cNvSpPr>
          <p:nvPr>
            <p:ph type="title"/>
          </p:nvPr>
        </p:nvSpPr>
        <p:spPr>
          <a:xfrm>
            <a:off x="638175" y="247650"/>
            <a:ext cx="1276350" cy="733425"/>
          </a:xfrm>
        </p:spPr>
        <p:txBody>
          <a:bodyPr>
            <a:normAutofit/>
          </a:bodyPr>
          <a:lstStyle/>
          <a:p>
            <a:r>
              <a:rPr lang="en-US" sz="2400" dirty="0">
                <a:solidFill>
                  <a:schemeClr val="accent2">
                    <a:lumMod val="75000"/>
                  </a:schemeClr>
                </a:solidFill>
                <a:latin typeface="AkrutiOfficeSulekh" pitchFamily="2" charset="0"/>
              </a:rPr>
              <a:t>STANZA 3</a:t>
            </a:r>
          </a:p>
        </p:txBody>
      </p:sp>
      <p:sp>
        <p:nvSpPr>
          <p:cNvPr id="3" name="Content Placeholder 2">
            <a:extLst>
              <a:ext uri="{FF2B5EF4-FFF2-40B4-BE49-F238E27FC236}">
                <a16:creationId xmlns:a16="http://schemas.microsoft.com/office/drawing/2014/main" id="{D4E86186-DD8D-4C8D-BDC1-716F5583BC83}"/>
              </a:ext>
            </a:extLst>
          </p:cNvPr>
          <p:cNvSpPr>
            <a:spLocks noGrp="1"/>
          </p:cNvSpPr>
          <p:nvPr>
            <p:ph sz="half" idx="1"/>
          </p:nvPr>
        </p:nvSpPr>
        <p:spPr>
          <a:xfrm>
            <a:off x="266699" y="801647"/>
            <a:ext cx="4735991" cy="1941553"/>
          </a:xfrm>
        </p:spPr>
        <p:txBody>
          <a:bodyPr>
            <a:noAutofit/>
          </a:bodyPr>
          <a:lstStyle/>
          <a:p>
            <a:pPr marL="45720" indent="0">
              <a:buNone/>
            </a:pPr>
            <a:r>
              <a:rPr lang="en-US" dirty="0">
                <a:solidFill>
                  <a:schemeClr val="accent2">
                    <a:lumMod val="75000"/>
                  </a:schemeClr>
                </a:solidFill>
                <a:latin typeface="+mj-lt"/>
              </a:rPr>
              <a:t>He should be snarling around houses</a:t>
            </a:r>
            <a:br>
              <a:rPr lang="en-US" dirty="0">
                <a:solidFill>
                  <a:schemeClr val="accent2">
                    <a:lumMod val="75000"/>
                  </a:schemeClr>
                </a:solidFill>
                <a:latin typeface="+mj-lt"/>
              </a:rPr>
            </a:br>
            <a:r>
              <a:rPr lang="en-US" dirty="0">
                <a:solidFill>
                  <a:schemeClr val="accent2">
                    <a:lumMod val="75000"/>
                  </a:schemeClr>
                </a:solidFill>
                <a:latin typeface="+mj-lt"/>
              </a:rPr>
              <a:t>At the jungle’s edge,</a:t>
            </a:r>
            <a:br>
              <a:rPr lang="en-US" dirty="0">
                <a:solidFill>
                  <a:schemeClr val="accent2">
                    <a:lumMod val="75000"/>
                  </a:schemeClr>
                </a:solidFill>
                <a:latin typeface="+mj-lt"/>
              </a:rPr>
            </a:br>
            <a:r>
              <a:rPr lang="en-US" dirty="0">
                <a:solidFill>
                  <a:schemeClr val="accent2">
                    <a:lumMod val="75000"/>
                  </a:schemeClr>
                </a:solidFill>
                <a:latin typeface="+mj-lt"/>
              </a:rPr>
              <a:t>Baring his white fangs, his claws,</a:t>
            </a:r>
            <a:br>
              <a:rPr lang="en-US" dirty="0">
                <a:solidFill>
                  <a:schemeClr val="accent2">
                    <a:lumMod val="75000"/>
                  </a:schemeClr>
                </a:solidFill>
                <a:latin typeface="+mj-lt"/>
              </a:rPr>
            </a:br>
            <a:r>
              <a:rPr lang="en-US" dirty="0">
                <a:solidFill>
                  <a:schemeClr val="accent2">
                    <a:lumMod val="75000"/>
                  </a:schemeClr>
                </a:solidFill>
                <a:latin typeface="+mj-lt"/>
              </a:rPr>
              <a:t>Terrorising the village!</a:t>
            </a:r>
            <a:br>
              <a:rPr lang="en-US" dirty="0">
                <a:solidFill>
                  <a:schemeClr val="accent2">
                    <a:lumMod val="75000"/>
                  </a:schemeClr>
                </a:solidFill>
                <a:latin typeface="+mj-lt"/>
              </a:rPr>
            </a:br>
            <a:endParaRPr lang="en-US" dirty="0">
              <a:solidFill>
                <a:schemeClr val="accent2">
                  <a:lumMod val="75000"/>
                </a:schemeClr>
              </a:solidFill>
              <a:latin typeface="+mj-lt"/>
            </a:endParaRPr>
          </a:p>
        </p:txBody>
      </p:sp>
      <p:sp>
        <p:nvSpPr>
          <p:cNvPr id="4" name="Content Placeholder 3">
            <a:extLst>
              <a:ext uri="{FF2B5EF4-FFF2-40B4-BE49-F238E27FC236}">
                <a16:creationId xmlns:a16="http://schemas.microsoft.com/office/drawing/2014/main" id="{61A9D83D-562E-4187-8D7C-83FA660AD405}"/>
              </a:ext>
            </a:extLst>
          </p:cNvPr>
          <p:cNvSpPr>
            <a:spLocks noGrp="1"/>
          </p:cNvSpPr>
          <p:nvPr>
            <p:ph sz="half" idx="2"/>
          </p:nvPr>
        </p:nvSpPr>
        <p:spPr>
          <a:xfrm>
            <a:off x="6286500" y="2381250"/>
            <a:ext cx="4735992" cy="4229101"/>
          </a:xfrm>
        </p:spPr>
        <p:txBody>
          <a:bodyPr>
            <a:normAutofit fontScale="92500" lnSpcReduction="20000"/>
          </a:bodyPr>
          <a:lstStyle/>
          <a:p>
            <a:pPr algn="just"/>
            <a:endParaRPr lang="en-US" dirty="0"/>
          </a:p>
          <a:p>
            <a:pPr algn="just"/>
            <a:r>
              <a:rPr lang="en-US" dirty="0">
                <a:solidFill>
                  <a:schemeClr val="accent2">
                    <a:lumMod val="75000"/>
                  </a:schemeClr>
                </a:solidFill>
              </a:rPr>
              <a:t>Here the poet imagines what the tiger would be doing in case he fails to find any prey in his natural habitat. He says that the tiger  would be snarling (growling)  at the edge of the jungle near some village, showing his white fangs and claws while moving here and there. He would thus become a cause of terror for the villagers. The poet here gives us a hint that if we destroy the natural habitat  of tigers( or for that matter  any wild animal),they would be forced to turn to our towns and villages to  find their food as they have started doing now.</a:t>
            </a:r>
          </a:p>
        </p:txBody>
      </p:sp>
      <p:pic>
        <p:nvPicPr>
          <p:cNvPr id="5" name="Content Placeholder 4">
            <a:extLst>
              <a:ext uri="{FF2B5EF4-FFF2-40B4-BE49-F238E27FC236}">
                <a16:creationId xmlns:a16="http://schemas.microsoft.com/office/drawing/2014/main" id="{2CB21F29-7420-4F0F-93C9-84E29037227A}"/>
              </a:ext>
            </a:extLst>
          </p:cNvPr>
          <p:cNvPicPr>
            <a:picLocks/>
          </p:cNvPicPr>
          <p:nvPr/>
        </p:nvPicPr>
        <p:blipFill rotWithShape="1">
          <a:blip r:embed="rId2"/>
          <a:srcRect l="3636" t="10945" r="66240" b="18740"/>
          <a:stretch/>
        </p:blipFill>
        <p:spPr bwMode="auto">
          <a:xfrm>
            <a:off x="6696075" y="247649"/>
            <a:ext cx="4248150" cy="2600326"/>
          </a:xfrm>
          <a:prstGeom prst="rect">
            <a:avLst/>
          </a:prstGeom>
          <a:ln>
            <a:noFill/>
          </a:ln>
          <a:extLst>
            <a:ext uri="{53640926-AAD7-44D8-BBD7-CCE9431645EC}">
              <a14:shadowObscured xmlns:a14="http://schemas.microsoft.com/office/drawing/2010/main"/>
            </a:ext>
          </a:extLst>
        </p:spPr>
      </p:pic>
      <p:pic>
        <p:nvPicPr>
          <p:cNvPr id="1026" name="Picture 2" descr="Tiger walking">
            <a:extLst>
              <a:ext uri="{FF2B5EF4-FFF2-40B4-BE49-F238E27FC236}">
                <a16:creationId xmlns:a16="http://schemas.microsoft.com/office/drawing/2014/main" id="{D86760C8-FED1-4C92-A636-CA799677B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 y="2847975"/>
            <a:ext cx="3495676" cy="36194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1AEB6D4-41A1-4F41-BA9D-D0ECC1E26B77}"/>
              </a:ext>
            </a:extLst>
          </p:cNvPr>
          <p:cNvSpPr/>
          <p:nvPr/>
        </p:nvSpPr>
        <p:spPr>
          <a:xfrm>
            <a:off x="3841472" y="3244334"/>
            <a:ext cx="2702204" cy="923330"/>
          </a:xfrm>
          <a:prstGeom prst="rect">
            <a:avLst/>
          </a:prstGeom>
        </p:spPr>
        <p:txBody>
          <a:bodyPr wrap="square">
            <a:spAutoFit/>
          </a:bodyPr>
          <a:lstStyle/>
          <a:p>
            <a:pPr algn="just"/>
            <a:r>
              <a:rPr lang="en-US" dirty="0">
                <a:solidFill>
                  <a:srgbClr val="00B0F0"/>
                </a:solidFill>
                <a:latin typeface="Helmet"/>
              </a:rPr>
              <a:t>The tiger has walked across two states in India.</a:t>
            </a:r>
          </a:p>
          <a:p>
            <a:pPr algn="just"/>
            <a:r>
              <a:rPr lang="en-US" dirty="0">
                <a:solidFill>
                  <a:srgbClr val="00B0F0"/>
                </a:solidFill>
                <a:latin typeface="Helmet"/>
              </a:rPr>
              <a:t>(BBC NEWS DEC.2019)</a:t>
            </a:r>
            <a:endParaRPr lang="en-US" dirty="0">
              <a:solidFill>
                <a:srgbClr val="00B0F0"/>
              </a:solidFill>
            </a:endParaRPr>
          </a:p>
        </p:txBody>
      </p:sp>
    </p:spTree>
    <p:extLst>
      <p:ext uri="{BB962C8B-B14F-4D97-AF65-F5344CB8AC3E}">
        <p14:creationId xmlns:p14="http://schemas.microsoft.com/office/powerpoint/2010/main" val="291117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EEB2-9F3C-4D8C-8A02-7C831965808B}"/>
              </a:ext>
            </a:extLst>
          </p:cNvPr>
          <p:cNvSpPr>
            <a:spLocks noGrp="1"/>
          </p:cNvSpPr>
          <p:nvPr>
            <p:ph type="title"/>
          </p:nvPr>
        </p:nvSpPr>
        <p:spPr>
          <a:xfrm>
            <a:off x="314326" y="219075"/>
            <a:ext cx="2076450" cy="1190625"/>
          </a:xfrm>
        </p:spPr>
        <p:txBody>
          <a:bodyPr>
            <a:normAutofit/>
          </a:bodyPr>
          <a:lstStyle/>
          <a:p>
            <a:r>
              <a:rPr lang="en-US" sz="2800" dirty="0">
                <a:solidFill>
                  <a:schemeClr val="accent2">
                    <a:lumMod val="75000"/>
                  </a:schemeClr>
                </a:solidFill>
                <a:latin typeface="AkrutiOfficeSulekh" pitchFamily="2" charset="0"/>
              </a:rPr>
              <a:t>STANZA 4</a:t>
            </a:r>
          </a:p>
        </p:txBody>
      </p:sp>
      <p:sp>
        <p:nvSpPr>
          <p:cNvPr id="3" name="Content Placeholder 2">
            <a:extLst>
              <a:ext uri="{FF2B5EF4-FFF2-40B4-BE49-F238E27FC236}">
                <a16:creationId xmlns:a16="http://schemas.microsoft.com/office/drawing/2014/main" id="{BA00EDD9-5EBA-47D6-9BBD-32514110D449}"/>
              </a:ext>
            </a:extLst>
          </p:cNvPr>
          <p:cNvSpPr>
            <a:spLocks noGrp="1"/>
          </p:cNvSpPr>
          <p:nvPr>
            <p:ph sz="half" idx="1"/>
          </p:nvPr>
        </p:nvSpPr>
        <p:spPr>
          <a:xfrm>
            <a:off x="409577" y="1162049"/>
            <a:ext cx="4838700" cy="2266950"/>
          </a:xfrm>
        </p:spPr>
        <p:txBody>
          <a:bodyPr>
            <a:normAutofit fontScale="92500" lnSpcReduction="10000"/>
          </a:bodyPr>
          <a:lstStyle/>
          <a:p>
            <a:r>
              <a:rPr lang="en-US" dirty="0">
                <a:solidFill>
                  <a:schemeClr val="accent2">
                    <a:lumMod val="75000"/>
                  </a:schemeClr>
                </a:solidFill>
              </a:rPr>
              <a:t>But he’s locked in a concrete cell,</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His strength behind bars,</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Stalking the length of his cage,</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Ignoring visitor</a:t>
            </a:r>
            <a:r>
              <a:rPr lang="en-US" dirty="0"/>
              <a:t>s.</a:t>
            </a:r>
            <a:br>
              <a:rPr lang="en-US" dirty="0"/>
            </a:br>
            <a:endParaRPr lang="en-US" dirty="0"/>
          </a:p>
        </p:txBody>
      </p:sp>
      <p:sp>
        <p:nvSpPr>
          <p:cNvPr id="4" name="Content Placeholder 3">
            <a:extLst>
              <a:ext uri="{FF2B5EF4-FFF2-40B4-BE49-F238E27FC236}">
                <a16:creationId xmlns:a16="http://schemas.microsoft.com/office/drawing/2014/main" id="{CA0DD550-E160-4DB4-AE72-7EDF28F7F3E5}"/>
              </a:ext>
            </a:extLst>
          </p:cNvPr>
          <p:cNvSpPr>
            <a:spLocks noGrp="1"/>
          </p:cNvSpPr>
          <p:nvPr>
            <p:ph sz="half" idx="2"/>
          </p:nvPr>
        </p:nvSpPr>
        <p:spPr>
          <a:xfrm>
            <a:off x="6267612" y="3428999"/>
            <a:ext cx="4754880" cy="3152775"/>
          </a:xfrm>
        </p:spPr>
        <p:txBody>
          <a:bodyPr>
            <a:normAutofit fontScale="92500" lnSpcReduction="10000"/>
          </a:bodyPr>
          <a:lstStyle/>
          <a:p>
            <a:pPr algn="just"/>
            <a:r>
              <a:rPr lang="en-US" dirty="0">
                <a:solidFill>
                  <a:schemeClr val="accent2">
                    <a:lumMod val="75000"/>
                  </a:schemeClr>
                </a:solidFill>
              </a:rPr>
              <a:t>The poet sees the tiger locked in a concrete cell in the zoo. In spite of all his strength, he is now imprisoned behind the bars.  He moves in despair in his cell. He ignores the visitors who prolong his sufferings as they don’t let him rest in the cage. The poet implies the callousness and indifference of the officials towards his pathetic plight.</a:t>
            </a:r>
          </a:p>
          <a:p>
            <a:endParaRPr lang="en-US" dirty="0"/>
          </a:p>
        </p:txBody>
      </p:sp>
      <p:pic>
        <p:nvPicPr>
          <p:cNvPr id="2050" name="Picture 2" descr="Bengal Tiger In Cage, Zoo Stock Photo, Picture And Royalty Free ...">
            <a:extLst>
              <a:ext uri="{FF2B5EF4-FFF2-40B4-BE49-F238E27FC236}">
                <a16:creationId xmlns:a16="http://schemas.microsoft.com/office/drawing/2014/main" id="{9E4B33BF-0AEC-42B8-B33B-220BB3D4A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7" y="3428999"/>
            <a:ext cx="4838700" cy="28860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iger in the zoo. Tiger walking in the zoo stock images">
            <a:extLst>
              <a:ext uri="{FF2B5EF4-FFF2-40B4-BE49-F238E27FC236}">
                <a16:creationId xmlns:a16="http://schemas.microsoft.com/office/drawing/2014/main" id="{C640294B-EE7D-4252-B8F7-E544B8FF9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325" y="276227"/>
            <a:ext cx="4648199" cy="29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6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E82B-28F9-4149-9AF0-58C18C32A23A}"/>
              </a:ext>
            </a:extLst>
          </p:cNvPr>
          <p:cNvSpPr>
            <a:spLocks noGrp="1"/>
          </p:cNvSpPr>
          <p:nvPr>
            <p:ph type="title"/>
          </p:nvPr>
        </p:nvSpPr>
        <p:spPr>
          <a:xfrm>
            <a:off x="457200" y="285750"/>
            <a:ext cx="1981200" cy="704850"/>
          </a:xfrm>
        </p:spPr>
        <p:txBody>
          <a:bodyPr>
            <a:normAutofit/>
          </a:bodyPr>
          <a:lstStyle/>
          <a:p>
            <a:r>
              <a:rPr lang="en-US" sz="2400" dirty="0">
                <a:solidFill>
                  <a:schemeClr val="accent2">
                    <a:lumMod val="75000"/>
                  </a:schemeClr>
                </a:solidFill>
                <a:latin typeface="AkrutiOfficeSulekh" pitchFamily="2" charset="0"/>
              </a:rPr>
              <a:t>STANZA 5</a:t>
            </a:r>
          </a:p>
        </p:txBody>
      </p:sp>
      <p:sp>
        <p:nvSpPr>
          <p:cNvPr id="3" name="Content Placeholder 2">
            <a:extLst>
              <a:ext uri="{FF2B5EF4-FFF2-40B4-BE49-F238E27FC236}">
                <a16:creationId xmlns:a16="http://schemas.microsoft.com/office/drawing/2014/main" id="{FB39364C-75A3-4F5C-A706-1FC741596058}"/>
              </a:ext>
            </a:extLst>
          </p:cNvPr>
          <p:cNvSpPr>
            <a:spLocks noGrp="1"/>
          </p:cNvSpPr>
          <p:nvPr>
            <p:ph sz="half" idx="1"/>
          </p:nvPr>
        </p:nvSpPr>
        <p:spPr>
          <a:xfrm>
            <a:off x="523876" y="1057275"/>
            <a:ext cx="4876800" cy="2371725"/>
          </a:xfrm>
        </p:spPr>
        <p:txBody>
          <a:bodyPr>
            <a:normAutofit fontScale="92500" lnSpcReduction="10000"/>
          </a:bodyPr>
          <a:lstStyle/>
          <a:p>
            <a:r>
              <a:rPr lang="en-US" dirty="0">
                <a:solidFill>
                  <a:schemeClr val="accent2">
                    <a:lumMod val="75000"/>
                  </a:schemeClr>
                </a:solidFill>
              </a:rPr>
              <a:t>He hears the last voice at night,</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The patrolling cars,</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And stares with his brilliant eyes</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At the brilliant sta</a:t>
            </a:r>
            <a:r>
              <a:rPr lang="en-US" dirty="0"/>
              <a:t>rs.</a:t>
            </a:r>
            <a:br>
              <a:rPr lang="en-US" dirty="0"/>
            </a:br>
            <a:endParaRPr lang="en-US" dirty="0"/>
          </a:p>
        </p:txBody>
      </p:sp>
      <p:sp>
        <p:nvSpPr>
          <p:cNvPr id="8" name="Content Placeholder 7">
            <a:extLst>
              <a:ext uri="{FF2B5EF4-FFF2-40B4-BE49-F238E27FC236}">
                <a16:creationId xmlns:a16="http://schemas.microsoft.com/office/drawing/2014/main" id="{97BF6663-BE21-4B72-A68C-CEAA8450267A}"/>
              </a:ext>
            </a:extLst>
          </p:cNvPr>
          <p:cNvSpPr>
            <a:spLocks noGrp="1"/>
          </p:cNvSpPr>
          <p:nvPr>
            <p:ph sz="half" idx="2"/>
          </p:nvPr>
        </p:nvSpPr>
        <p:spPr>
          <a:xfrm>
            <a:off x="6334287" y="3838575"/>
            <a:ext cx="4754880" cy="2733674"/>
          </a:xfrm>
        </p:spPr>
        <p:txBody>
          <a:bodyPr>
            <a:normAutofit fontScale="92500" lnSpcReduction="10000"/>
          </a:bodyPr>
          <a:lstStyle/>
          <a:p>
            <a:pPr algn="just"/>
            <a:r>
              <a:rPr lang="en-US" dirty="0">
                <a:solidFill>
                  <a:schemeClr val="accent2">
                    <a:lumMod val="75000"/>
                  </a:schemeClr>
                </a:solidFill>
              </a:rPr>
              <a:t>The tiger knows no rest during the day because of the visitors. Even at night he remains disturbed due to the noise of the patrolling cars. He keeps staring at the brilliant stars with his brilliant eyes. His eyes are brilliant which implies that he hopes for freedom some day.</a:t>
            </a:r>
          </a:p>
          <a:p>
            <a:pPr algn="just"/>
            <a:r>
              <a:rPr lang="en-US" dirty="0">
                <a:solidFill>
                  <a:schemeClr val="accent2">
                    <a:lumMod val="75000"/>
                  </a:schemeClr>
                </a:solidFill>
              </a:rPr>
              <a:t> </a:t>
            </a:r>
          </a:p>
          <a:p>
            <a:endParaRPr lang="en-US" dirty="0"/>
          </a:p>
        </p:txBody>
      </p:sp>
      <p:pic>
        <p:nvPicPr>
          <p:cNvPr id="3074" name="Picture 2" descr="Tiger in the zoo. White tiger at the zoo royalty free stock image">
            <a:extLst>
              <a:ext uri="{FF2B5EF4-FFF2-40B4-BE49-F238E27FC236}">
                <a16:creationId xmlns:a16="http://schemas.microsoft.com/office/drawing/2014/main" id="{75574A3D-1764-4987-B040-38ECEE0B7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238500"/>
            <a:ext cx="53244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iger Eye Beads Bracelet - Tiger's Eye Beaded Bracelets">
            <a:extLst>
              <a:ext uri="{FF2B5EF4-FFF2-40B4-BE49-F238E27FC236}">
                <a16:creationId xmlns:a16="http://schemas.microsoft.com/office/drawing/2014/main" id="{33331AE9-5F8D-4116-9961-CE1B61944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6" y="285749"/>
            <a:ext cx="5086348" cy="346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07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8DC4-5B03-42FF-9FC3-A0F6A6365E66}"/>
              </a:ext>
            </a:extLst>
          </p:cNvPr>
          <p:cNvSpPr>
            <a:spLocks noGrp="1"/>
          </p:cNvSpPr>
          <p:nvPr>
            <p:ph type="title"/>
          </p:nvPr>
        </p:nvSpPr>
        <p:spPr>
          <a:xfrm rot="10800000" flipV="1">
            <a:off x="865981" y="268014"/>
            <a:ext cx="10460038" cy="1257299"/>
          </a:xfrm>
        </p:spPr>
        <p:txBody>
          <a:bodyPr>
            <a:normAutofit/>
          </a:bodyPr>
          <a:lstStyle/>
          <a:p>
            <a:pPr algn="ctr"/>
            <a:r>
              <a:rPr lang="en-US" sz="2400" dirty="0">
                <a:solidFill>
                  <a:schemeClr val="accent2">
                    <a:lumMod val="75000"/>
                  </a:schemeClr>
                </a:solidFill>
              </a:rPr>
              <a:t>MULTIPLE CHOICE QUESTIONS BASED ON THE POEM</a:t>
            </a:r>
          </a:p>
        </p:txBody>
      </p:sp>
      <p:sp>
        <p:nvSpPr>
          <p:cNvPr id="3" name="Content Placeholder 2">
            <a:extLst>
              <a:ext uri="{FF2B5EF4-FFF2-40B4-BE49-F238E27FC236}">
                <a16:creationId xmlns:a16="http://schemas.microsoft.com/office/drawing/2014/main" id="{061E283E-3075-4CD1-92CA-9F071E4827ED}"/>
              </a:ext>
            </a:extLst>
          </p:cNvPr>
          <p:cNvSpPr>
            <a:spLocks noGrp="1"/>
          </p:cNvSpPr>
          <p:nvPr>
            <p:ph idx="1"/>
          </p:nvPr>
        </p:nvSpPr>
        <p:spPr>
          <a:xfrm>
            <a:off x="774699" y="1366346"/>
            <a:ext cx="9809218" cy="5223640"/>
          </a:xfrm>
        </p:spPr>
        <p:txBody>
          <a:bodyPr>
            <a:normAutofit/>
          </a:bodyPr>
          <a:lstStyle/>
          <a:p>
            <a:pPr marL="0" lvl="0" indent="0">
              <a:buNone/>
            </a:pPr>
            <a:r>
              <a:rPr lang="en-US" sz="2400" dirty="0">
                <a:solidFill>
                  <a:schemeClr val="accent2">
                    <a:lumMod val="75000"/>
                  </a:schemeClr>
                </a:solidFill>
              </a:rPr>
              <a:t>1. The poem draws a contrast between _____ and _____ .</a:t>
            </a:r>
          </a:p>
          <a:p>
            <a:pPr marL="45720" lvl="0" indent="0">
              <a:buNone/>
            </a:pPr>
            <a:r>
              <a:rPr lang="en-US" sz="2400" dirty="0">
                <a:solidFill>
                  <a:schemeClr val="accent2">
                    <a:lumMod val="75000"/>
                  </a:schemeClr>
                </a:solidFill>
              </a:rPr>
              <a:t>A) animals, human beings                 B) tiger in a zoo, tiger in a forest</a:t>
            </a:r>
            <a:br>
              <a:rPr lang="en-US" sz="2400" dirty="0">
                <a:solidFill>
                  <a:schemeClr val="accent2">
                    <a:lumMod val="75000"/>
                  </a:schemeClr>
                </a:solidFill>
              </a:rPr>
            </a:br>
            <a:r>
              <a:rPr lang="en-US" sz="2400" dirty="0">
                <a:solidFill>
                  <a:schemeClr val="accent2">
                    <a:lumMod val="75000"/>
                  </a:schemeClr>
                </a:solidFill>
              </a:rPr>
              <a:t>C) tiger in a zoo, humans                    D) humans, tiger in forest</a:t>
            </a:r>
          </a:p>
          <a:p>
            <a:pPr marL="45720" indent="0">
              <a:buNone/>
            </a:pPr>
            <a:endParaRPr lang="en-US" sz="2400" dirty="0">
              <a:solidFill>
                <a:schemeClr val="accent2">
                  <a:lumMod val="75000"/>
                </a:schemeClr>
              </a:solidFill>
            </a:endParaRPr>
          </a:p>
          <a:p>
            <a:pPr marL="45720" indent="0">
              <a:buNone/>
            </a:pPr>
            <a:r>
              <a:rPr lang="en-US" sz="2400" dirty="0">
                <a:solidFill>
                  <a:schemeClr val="accent2">
                    <a:lumMod val="75000"/>
                  </a:schemeClr>
                </a:solidFill>
              </a:rPr>
              <a:t>2. What has been personified in the poem?</a:t>
            </a:r>
          </a:p>
          <a:p>
            <a:pPr marL="45720" indent="0">
              <a:buNone/>
            </a:pPr>
            <a:r>
              <a:rPr lang="en-US" sz="2400" dirty="0">
                <a:solidFill>
                  <a:schemeClr val="accent2">
                    <a:lumMod val="75000"/>
                  </a:schemeClr>
                </a:solidFill>
              </a:rPr>
              <a:t>A) tiger     B) forest       C) zoo  D) all of the above</a:t>
            </a:r>
          </a:p>
          <a:p>
            <a:pPr marL="45720" indent="0">
              <a:buNone/>
            </a:pPr>
            <a:endParaRPr lang="en-US" sz="2400" dirty="0">
              <a:solidFill>
                <a:schemeClr val="accent2">
                  <a:lumMod val="75000"/>
                </a:schemeClr>
              </a:solidFill>
            </a:endParaRPr>
          </a:p>
          <a:p>
            <a:pPr marL="45720" indent="0">
              <a:buNone/>
            </a:pPr>
            <a:r>
              <a:rPr lang="en-US" sz="2400" dirty="0">
                <a:solidFill>
                  <a:schemeClr val="accent2">
                    <a:lumMod val="75000"/>
                  </a:schemeClr>
                </a:solidFill>
              </a:rPr>
              <a:t>3.How does a tiger feel in a cage.</a:t>
            </a:r>
          </a:p>
          <a:p>
            <a:pPr marL="45720" indent="0">
              <a:buNone/>
            </a:pPr>
            <a:r>
              <a:rPr lang="en-US" sz="2400" dirty="0">
                <a:solidFill>
                  <a:schemeClr val="accent2">
                    <a:lumMod val="75000"/>
                  </a:schemeClr>
                </a:solidFill>
              </a:rPr>
              <a:t> A) Happy   B) Contented    c)Free   D) Angry</a:t>
            </a:r>
          </a:p>
          <a:p>
            <a:endParaRPr lang="en-US" dirty="0"/>
          </a:p>
        </p:txBody>
      </p:sp>
    </p:spTree>
    <p:extLst>
      <p:ext uri="{BB962C8B-B14F-4D97-AF65-F5344CB8AC3E}">
        <p14:creationId xmlns:p14="http://schemas.microsoft.com/office/powerpoint/2010/main" val="103596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5ADBD-4557-4A92-9939-604449577F05}"/>
              </a:ext>
            </a:extLst>
          </p:cNvPr>
          <p:cNvSpPr>
            <a:spLocks noGrp="1"/>
          </p:cNvSpPr>
          <p:nvPr>
            <p:ph idx="1"/>
          </p:nvPr>
        </p:nvSpPr>
        <p:spPr>
          <a:xfrm>
            <a:off x="663190" y="0"/>
            <a:ext cx="10730024" cy="6600497"/>
          </a:xfrm>
        </p:spPr>
        <p:txBody>
          <a:bodyPr>
            <a:noAutofit/>
          </a:bodyPr>
          <a:lstStyle/>
          <a:p>
            <a:pPr marL="45720" indent="0">
              <a:buNone/>
            </a:pPr>
            <a:r>
              <a:rPr lang="en-US" sz="2400" dirty="0">
                <a:solidFill>
                  <a:schemeClr val="accent2">
                    <a:lumMod val="75000"/>
                  </a:schemeClr>
                </a:solidFill>
              </a:rPr>
              <a:t>4. Where do the tigers hunt the deer?</a:t>
            </a:r>
          </a:p>
          <a:p>
            <a:pPr marL="45720" indent="0">
              <a:buNone/>
            </a:pPr>
            <a:r>
              <a:rPr lang="en-US" sz="2400" dirty="0">
                <a:solidFill>
                  <a:schemeClr val="accent2">
                    <a:lumMod val="75000"/>
                  </a:schemeClr>
                </a:solidFill>
              </a:rPr>
              <a:t>A)in the cage     B) near the water hole   C) near the cage    D) all the above</a:t>
            </a:r>
          </a:p>
          <a:p>
            <a:pPr marL="45720" indent="0">
              <a:buNone/>
            </a:pPr>
            <a:endParaRPr lang="en-US" sz="2400" dirty="0">
              <a:solidFill>
                <a:schemeClr val="accent2">
                  <a:lumMod val="75000"/>
                </a:schemeClr>
              </a:solidFill>
            </a:endParaRPr>
          </a:p>
          <a:p>
            <a:pPr marL="45720" indent="0">
              <a:buNone/>
            </a:pPr>
            <a:r>
              <a:rPr lang="en-US" sz="2400" dirty="0">
                <a:solidFill>
                  <a:schemeClr val="accent2">
                    <a:lumMod val="75000"/>
                  </a:schemeClr>
                </a:solidFill>
              </a:rPr>
              <a:t>5. Where should the tiger be snarling?</a:t>
            </a:r>
          </a:p>
          <a:p>
            <a:pPr marL="45720" indent="0">
              <a:buNone/>
            </a:pPr>
            <a:r>
              <a:rPr lang="en-US" sz="2400" dirty="0">
                <a:solidFill>
                  <a:schemeClr val="accent2">
                    <a:lumMod val="75000"/>
                  </a:schemeClr>
                </a:solidFill>
              </a:rPr>
              <a:t>A)  At the jungle’s edge    B)  at  the zoo’s edge  C) in the cage D) none of the above</a:t>
            </a:r>
          </a:p>
          <a:p>
            <a:pPr marL="45720" indent="0">
              <a:buNone/>
            </a:pPr>
            <a:endParaRPr lang="en-US" sz="2400" dirty="0">
              <a:solidFill>
                <a:schemeClr val="accent2">
                  <a:lumMod val="75000"/>
                </a:schemeClr>
              </a:solidFill>
            </a:endParaRPr>
          </a:p>
          <a:p>
            <a:pPr marL="45720" indent="0">
              <a:buNone/>
            </a:pPr>
            <a:r>
              <a:rPr lang="en-US" sz="2400" dirty="0">
                <a:solidFill>
                  <a:schemeClr val="accent2">
                    <a:lumMod val="75000"/>
                  </a:schemeClr>
                </a:solidFill>
              </a:rPr>
              <a:t>6. The ‘last voice’ heard by the tiger is the noise of ………. .</a:t>
            </a:r>
          </a:p>
          <a:p>
            <a:pPr marL="45720" indent="0">
              <a:buNone/>
            </a:pPr>
            <a:r>
              <a:rPr lang="en-US" sz="2400" dirty="0">
                <a:solidFill>
                  <a:schemeClr val="accent2">
                    <a:lumMod val="75000"/>
                  </a:schemeClr>
                </a:solidFill>
              </a:rPr>
              <a:t>A) Villagers  B) visitors    C) deer   D) patrolling cars</a:t>
            </a:r>
          </a:p>
        </p:txBody>
      </p:sp>
    </p:spTree>
    <p:extLst>
      <p:ext uri="{BB962C8B-B14F-4D97-AF65-F5344CB8AC3E}">
        <p14:creationId xmlns:p14="http://schemas.microsoft.com/office/powerpoint/2010/main" val="386866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078F-6A7A-44D3-AFAE-5509DB7B3F91}"/>
              </a:ext>
            </a:extLst>
          </p:cNvPr>
          <p:cNvSpPr>
            <a:spLocks noGrp="1"/>
          </p:cNvSpPr>
          <p:nvPr>
            <p:ph type="title"/>
          </p:nvPr>
        </p:nvSpPr>
        <p:spPr>
          <a:xfrm>
            <a:off x="684212" y="239486"/>
            <a:ext cx="8534400" cy="838200"/>
          </a:xfrm>
        </p:spPr>
        <p:txBody>
          <a:bodyPr/>
          <a:lstStyle/>
          <a:p>
            <a:pPr algn="ctr"/>
            <a:r>
              <a:rPr lang="en-US" dirty="0">
                <a:solidFill>
                  <a:schemeClr val="accent2">
                    <a:lumMod val="75000"/>
                  </a:schemeClr>
                </a:solidFill>
              </a:rPr>
              <a:t>Exercise for practice</a:t>
            </a:r>
          </a:p>
        </p:txBody>
      </p:sp>
      <p:sp>
        <p:nvSpPr>
          <p:cNvPr id="3" name="Content Placeholder 2">
            <a:extLst>
              <a:ext uri="{FF2B5EF4-FFF2-40B4-BE49-F238E27FC236}">
                <a16:creationId xmlns:a16="http://schemas.microsoft.com/office/drawing/2014/main" id="{3C74276E-1B82-496D-8C5A-4956E80541A5}"/>
              </a:ext>
            </a:extLst>
          </p:cNvPr>
          <p:cNvSpPr>
            <a:spLocks noGrp="1"/>
          </p:cNvSpPr>
          <p:nvPr>
            <p:ph idx="1"/>
          </p:nvPr>
        </p:nvSpPr>
        <p:spPr>
          <a:xfrm>
            <a:off x="684212" y="805684"/>
            <a:ext cx="11315700" cy="5465990"/>
          </a:xfrm>
        </p:spPr>
        <p:txBody>
          <a:bodyPr>
            <a:noAutofit/>
          </a:bodyPr>
          <a:lstStyle/>
          <a:p>
            <a:pPr marL="0" indent="0">
              <a:buNone/>
            </a:pPr>
            <a:r>
              <a:rPr lang="en-US" sz="2400" dirty="0">
                <a:solidFill>
                  <a:schemeClr val="accent2">
                    <a:lumMod val="75000"/>
                  </a:schemeClr>
                </a:solidFill>
              </a:rPr>
              <a:t>Read the poem and :</a:t>
            </a:r>
          </a:p>
          <a:p>
            <a:pPr marL="0" indent="0">
              <a:buNone/>
            </a:pPr>
            <a:r>
              <a:rPr lang="en-US" sz="2400" dirty="0">
                <a:solidFill>
                  <a:schemeClr val="accent2">
                    <a:lumMod val="75000"/>
                  </a:schemeClr>
                </a:solidFill>
              </a:rPr>
              <a:t>1.Find the words that describe the movements and actions of the tiger in the cage and in the wild. Arrange them in two columns.</a:t>
            </a:r>
          </a:p>
          <a:p>
            <a:pPr marL="0" indent="0">
              <a:buNone/>
            </a:pPr>
            <a:r>
              <a:rPr lang="en-US" sz="2400" dirty="0">
                <a:solidFill>
                  <a:schemeClr val="accent2">
                    <a:lumMod val="75000"/>
                  </a:schemeClr>
                </a:solidFill>
              </a:rPr>
              <a:t>2. Find the words that describe the two places and arrange them in two columns.</a:t>
            </a:r>
          </a:p>
          <a:p>
            <a:pPr marL="0" indent="0">
              <a:buNone/>
            </a:pPr>
            <a:r>
              <a:rPr lang="en-US" sz="2400" dirty="0">
                <a:solidFill>
                  <a:schemeClr val="accent2">
                    <a:lumMod val="75000"/>
                  </a:schemeClr>
                </a:solidFill>
              </a:rPr>
              <a:t>3. Notice the use of a word repeated in lines such as these:</a:t>
            </a:r>
          </a:p>
          <a:p>
            <a:pPr marL="0" indent="0">
              <a:buNone/>
            </a:pPr>
            <a:r>
              <a:rPr lang="en-US" sz="2400" dirty="0">
                <a:solidFill>
                  <a:schemeClr val="accent2">
                    <a:lumMod val="75000"/>
                  </a:schemeClr>
                </a:solidFill>
              </a:rPr>
              <a:t>     (</a:t>
            </a:r>
            <a:r>
              <a:rPr lang="en-US" sz="2400" dirty="0" err="1">
                <a:solidFill>
                  <a:schemeClr val="accent2">
                    <a:lumMod val="75000"/>
                  </a:schemeClr>
                </a:solidFill>
              </a:rPr>
              <a:t>i</a:t>
            </a:r>
            <a:r>
              <a:rPr lang="en-US" sz="2400" dirty="0">
                <a:solidFill>
                  <a:schemeClr val="accent2">
                    <a:lumMod val="75000"/>
                  </a:schemeClr>
                </a:solidFill>
              </a:rPr>
              <a:t>)   On pads of velvet quiet.</a:t>
            </a:r>
          </a:p>
          <a:p>
            <a:pPr marL="0" indent="0">
              <a:buNone/>
            </a:pPr>
            <a:r>
              <a:rPr lang="en-US" sz="2400" dirty="0">
                <a:solidFill>
                  <a:schemeClr val="accent2">
                    <a:lumMod val="75000"/>
                  </a:schemeClr>
                </a:solidFill>
              </a:rPr>
              <a:t>            In his rage quiet rage</a:t>
            </a:r>
          </a:p>
          <a:p>
            <a:pPr marL="0" indent="0">
              <a:buNone/>
            </a:pPr>
            <a:r>
              <a:rPr lang="en-US" sz="2400" dirty="0">
                <a:solidFill>
                  <a:schemeClr val="accent2">
                    <a:lumMod val="75000"/>
                  </a:schemeClr>
                </a:solidFill>
              </a:rPr>
              <a:t>    (ii)    And stares with his brilliant eyes</a:t>
            </a:r>
          </a:p>
          <a:p>
            <a:pPr marL="0" indent="0">
              <a:buNone/>
            </a:pPr>
            <a:r>
              <a:rPr lang="en-US" sz="2400" dirty="0">
                <a:solidFill>
                  <a:schemeClr val="accent2">
                    <a:lumMod val="75000"/>
                  </a:schemeClr>
                </a:solidFill>
              </a:rPr>
              <a:t>             At the brilliant stars.</a:t>
            </a:r>
          </a:p>
          <a:p>
            <a:pPr marL="0" indent="0">
              <a:buNone/>
            </a:pPr>
            <a:r>
              <a:rPr lang="en-US" sz="2400" dirty="0">
                <a:solidFill>
                  <a:schemeClr val="accent2">
                    <a:lumMod val="75000"/>
                  </a:schemeClr>
                </a:solidFill>
              </a:rPr>
              <a:t>What do you think is the effect of this repetition?</a:t>
            </a:r>
          </a:p>
        </p:txBody>
      </p:sp>
    </p:spTree>
    <p:extLst>
      <p:ext uri="{BB962C8B-B14F-4D97-AF65-F5344CB8AC3E}">
        <p14:creationId xmlns:p14="http://schemas.microsoft.com/office/powerpoint/2010/main" val="37311734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287</TotalTime>
  <Words>926</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AkrutiOfficeAkanksha</vt:lpstr>
      <vt:lpstr>AkrutiOfficeDeepa01</vt:lpstr>
      <vt:lpstr>AkrutiOfficeSulekh</vt:lpstr>
      <vt:lpstr>AkrutiOfficeSulekh01</vt:lpstr>
      <vt:lpstr>Bookman Old Style</vt:lpstr>
      <vt:lpstr>Calibri</vt:lpstr>
      <vt:lpstr>Century Gothic</vt:lpstr>
      <vt:lpstr>Helmet</vt:lpstr>
      <vt:lpstr>Wingdings 3</vt:lpstr>
      <vt:lpstr>Slice</vt:lpstr>
      <vt:lpstr>MODULE 2</vt:lpstr>
      <vt:lpstr>EXPLANATION STANZA 1</vt:lpstr>
      <vt:lpstr>STANZA 2</vt:lpstr>
      <vt:lpstr>STANZA 3</vt:lpstr>
      <vt:lpstr>STANZA 4</vt:lpstr>
      <vt:lpstr>STANZA 5</vt:lpstr>
      <vt:lpstr>MULTIPLE CHOICE QUESTIONS BASED ON THE POEM</vt:lpstr>
      <vt:lpstr>PowerPoint Presentation</vt:lpstr>
      <vt:lpstr>Exercise for practice</vt:lpstr>
      <vt:lpstr>LIVE AND LET LIVE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Suresh nair</dc:creator>
  <cp:lastModifiedBy>Suresh nair</cp:lastModifiedBy>
  <cp:revision>21</cp:revision>
  <dcterms:created xsi:type="dcterms:W3CDTF">2020-06-10T14:54:27Z</dcterms:created>
  <dcterms:modified xsi:type="dcterms:W3CDTF">2020-06-13T12:56:22Z</dcterms:modified>
</cp:coreProperties>
</file>